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72"/>
  </p:notesMasterIdLst>
  <p:handoutMasterIdLst>
    <p:handoutMasterId r:id="rId73"/>
  </p:handoutMasterIdLst>
  <p:sldIdLst>
    <p:sldId id="350" r:id="rId2"/>
    <p:sldId id="351" r:id="rId3"/>
    <p:sldId id="352" r:id="rId4"/>
    <p:sldId id="353" r:id="rId5"/>
    <p:sldId id="354" r:id="rId6"/>
    <p:sldId id="259" r:id="rId7"/>
    <p:sldId id="260" r:id="rId8"/>
    <p:sldId id="292" r:id="rId9"/>
    <p:sldId id="261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1" r:id="rId28"/>
    <p:sldId id="312" r:id="rId29"/>
    <p:sldId id="313" r:id="rId30"/>
    <p:sldId id="314" r:id="rId31"/>
    <p:sldId id="310" r:id="rId32"/>
    <p:sldId id="315" r:id="rId33"/>
    <p:sldId id="316" r:id="rId34"/>
    <p:sldId id="289" r:id="rId35"/>
    <p:sldId id="317" r:id="rId36"/>
    <p:sldId id="318" r:id="rId37"/>
    <p:sldId id="278" r:id="rId38"/>
    <p:sldId id="291" r:id="rId39"/>
    <p:sldId id="287" r:id="rId40"/>
    <p:sldId id="321" r:id="rId41"/>
    <p:sldId id="324" r:id="rId42"/>
    <p:sldId id="325" r:id="rId43"/>
    <p:sldId id="322" r:id="rId44"/>
    <p:sldId id="326" r:id="rId45"/>
    <p:sldId id="323" r:id="rId46"/>
    <p:sldId id="283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6" r:id="rId56"/>
    <p:sldId id="337" r:id="rId57"/>
    <p:sldId id="335" r:id="rId58"/>
    <p:sldId id="319" r:id="rId59"/>
    <p:sldId id="338" r:id="rId60"/>
    <p:sldId id="347" r:id="rId61"/>
    <p:sldId id="339" r:id="rId62"/>
    <p:sldId id="340" r:id="rId63"/>
    <p:sldId id="341" r:id="rId64"/>
    <p:sldId id="342" r:id="rId65"/>
    <p:sldId id="343" r:id="rId66"/>
    <p:sldId id="348" r:id="rId67"/>
    <p:sldId id="344" r:id="rId68"/>
    <p:sldId id="349" r:id="rId69"/>
    <p:sldId id="345" r:id="rId70"/>
    <p:sldId id="346" r:id="rId71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paso" id="{D9850B0C-3D9F-D745-9E1E-D9600CC7536C}">
          <p14:sldIdLst>
            <p14:sldId id="350"/>
            <p14:sldId id="351"/>
            <p14:sldId id="352"/>
            <p14:sldId id="353"/>
            <p14:sldId id="354"/>
          </p14:sldIdLst>
        </p14:section>
        <p14:section name="Conceptos" id="{3BCE2C73-3E38-EE48-8036-8558B12AB4FC}">
          <p14:sldIdLst>
            <p14:sldId id="259"/>
            <p14:sldId id="260"/>
            <p14:sldId id="292"/>
            <p14:sldId id="261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1"/>
            <p14:sldId id="312"/>
            <p14:sldId id="313"/>
            <p14:sldId id="314"/>
            <p14:sldId id="310"/>
            <p14:sldId id="315"/>
            <p14:sldId id="316"/>
          </p14:sldIdLst>
        </p14:section>
        <p14:section name="Ejercicios" id="{F4EDDC7D-FE43-7049-A8BD-66FA526E2C63}">
          <p14:sldIdLst>
            <p14:sldId id="289"/>
            <p14:sldId id="317"/>
            <p14:sldId id="318"/>
            <p14:sldId id="278"/>
          </p14:sldIdLst>
        </p14:section>
        <p14:section name="Resolución" id="{066D60A7-519C-434E-9F68-29616C6811C2}">
          <p14:sldIdLst>
            <p14:sldId id="291"/>
            <p14:sldId id="287"/>
            <p14:sldId id="321"/>
            <p14:sldId id="324"/>
            <p14:sldId id="325"/>
            <p14:sldId id="322"/>
            <p14:sldId id="326"/>
            <p14:sldId id="323"/>
            <p14:sldId id="283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6"/>
            <p14:sldId id="337"/>
            <p14:sldId id="335"/>
            <p14:sldId id="319"/>
            <p14:sldId id="338"/>
            <p14:sldId id="347"/>
            <p14:sldId id="339"/>
            <p14:sldId id="340"/>
            <p14:sldId id="341"/>
            <p14:sldId id="342"/>
            <p14:sldId id="343"/>
            <p14:sldId id="348"/>
            <p14:sldId id="344"/>
            <p14:sldId id="349"/>
            <p14:sldId id="345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95D6"/>
    <a:srgbClr val="DA8917"/>
    <a:srgbClr val="EF3449"/>
    <a:srgbClr val="5A3A92"/>
    <a:srgbClr val="1DC1DC"/>
    <a:srgbClr val="F25B2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18"/>
    <p:restoredTop sz="95377"/>
  </p:normalViewPr>
  <p:slideViewPr>
    <p:cSldViewPr snapToGrid="0" snapToObjects="1">
      <p:cViewPr>
        <p:scale>
          <a:sx n="90" d="100"/>
          <a:sy n="90" d="100"/>
        </p:scale>
        <p:origin x="14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35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/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/>
      <dgm:t>
        <a:bodyPr/>
        <a:lstStyle/>
        <a:p>
          <a:r>
            <a:rPr lang="es-ES_tradnl" dirty="0" smtClean="0"/>
            <a:t>Cargar tablas de multiplicar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Mostrar</a:t>
          </a:r>
          <a:r>
            <a:rPr lang="es-ES_tradnl" baseline="0" dirty="0" smtClean="0"/>
            <a:t> tablas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2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2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2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2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AF4CE664-A4A9-A944-B4E2-07B81EE7DA6A}" type="presOf" srcId="{A8FFA425-1108-5041-AD6D-65C39089570F}" destId="{AE8D3296-741B-3B48-A50A-C7D9295CEBF4}" srcOrd="0" destOrd="0" presId="urn:microsoft.com/office/officeart/2005/8/layout/process1"/>
    <dgm:cxn modelId="{17B760A7-0814-7B4B-9550-7661272AB0E7}" type="presOf" srcId="{04B812CC-064F-BE48-A09D-D8E836A3ED1E}" destId="{3E9674C0-FE93-1045-9819-89BDC4023729}" srcOrd="1" destOrd="0" presId="urn:microsoft.com/office/officeart/2005/8/layout/process1"/>
    <dgm:cxn modelId="{D210437C-8481-6948-9E88-ECDA8DEC2404}" type="presOf" srcId="{24C02DC1-00EF-7540-B292-E0DA87A30575}" destId="{D5B443C5-19B1-A943-BBCF-7A4329C50D48}" srcOrd="0" destOrd="0" presId="urn:microsoft.com/office/officeart/2005/8/layout/process1"/>
    <dgm:cxn modelId="{F4F8CAFF-8D85-3F4A-A323-9B9AF1706677}" type="presOf" srcId="{04B812CC-064F-BE48-A09D-D8E836A3ED1E}" destId="{8070E6A6-9A5C-A648-99BE-C6998FA59050}" srcOrd="0" destOrd="0" presId="urn:microsoft.com/office/officeart/2005/8/layout/process1"/>
    <dgm:cxn modelId="{50D94B97-B753-9B4F-938C-8B633258D7B5}" type="presOf" srcId="{A49F0936-02FE-0B4F-98C1-7EFAC91E2AC0}" destId="{EDD9AEF1-4628-4E4A-854C-DB59B4CCDD3F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102B42ED-318D-EB46-A03B-A1CE41492E3B}" type="presOf" srcId="{2982DFA8-99C6-204D-BA3F-14797B0F0FC2}" destId="{2925F1C8-4883-D24B-B7BA-72E1A4CA1882}" srcOrd="0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8AC7DCFF-4765-5042-90B7-D943A6DD81B2}" type="presOf" srcId="{805B07FF-25C6-8A48-A223-1292F955BB6B}" destId="{A83545F3-BA70-364D-A832-9E538DF9E5B5}" srcOrd="0" destOrd="0" presId="urn:microsoft.com/office/officeart/2005/8/layout/process1"/>
    <dgm:cxn modelId="{0B4291B7-FEC9-D943-A234-8DBD1DA4C555}" type="presOf" srcId="{2982DFA8-99C6-204D-BA3F-14797B0F0FC2}" destId="{B57527F7-FB5D-CE41-8764-21EE73A6C055}" srcOrd="1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76A5E8B7-3118-8E42-8F73-F30EC3868751}" type="presParOf" srcId="{D5B443C5-19B1-A943-BBCF-7A4329C50D48}" destId="{A83545F3-BA70-364D-A832-9E538DF9E5B5}" srcOrd="0" destOrd="0" presId="urn:microsoft.com/office/officeart/2005/8/layout/process1"/>
    <dgm:cxn modelId="{F625557E-0969-7849-A34B-ED220DF89308}" type="presParOf" srcId="{D5B443C5-19B1-A943-BBCF-7A4329C50D48}" destId="{2925F1C8-4883-D24B-B7BA-72E1A4CA1882}" srcOrd="1" destOrd="0" presId="urn:microsoft.com/office/officeart/2005/8/layout/process1"/>
    <dgm:cxn modelId="{1F4DBB2A-2047-CB4C-BCBC-F628B1CD351E}" type="presParOf" srcId="{2925F1C8-4883-D24B-B7BA-72E1A4CA1882}" destId="{B57527F7-FB5D-CE41-8764-21EE73A6C055}" srcOrd="0" destOrd="0" presId="urn:microsoft.com/office/officeart/2005/8/layout/process1"/>
    <dgm:cxn modelId="{94C87C5F-F3CB-4E4A-A0FD-3E831C333033}" type="presParOf" srcId="{D5B443C5-19B1-A943-BBCF-7A4329C50D48}" destId="{EDD9AEF1-4628-4E4A-854C-DB59B4CCDD3F}" srcOrd="2" destOrd="0" presId="urn:microsoft.com/office/officeart/2005/8/layout/process1"/>
    <dgm:cxn modelId="{21DD088F-F532-CB45-8E7F-B5E069FFA683}" type="presParOf" srcId="{D5B443C5-19B1-A943-BBCF-7A4329C50D48}" destId="{8070E6A6-9A5C-A648-99BE-C6998FA59050}" srcOrd="3" destOrd="0" presId="urn:microsoft.com/office/officeart/2005/8/layout/process1"/>
    <dgm:cxn modelId="{402DAB09-87EB-6C4E-9149-3AF72A0A0361}" type="presParOf" srcId="{8070E6A6-9A5C-A648-99BE-C6998FA59050}" destId="{3E9674C0-FE93-1045-9819-89BDC4023729}" srcOrd="0" destOrd="0" presId="urn:microsoft.com/office/officeart/2005/8/layout/process1"/>
    <dgm:cxn modelId="{8B6EE2B7-B873-294F-B90E-49D8A3C9186A}" type="presParOf" srcId="{D5B443C5-19B1-A943-BBCF-7A4329C50D48}" destId="{AE8D3296-741B-3B48-A50A-C7D9295CEBF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>
        <a:solidFill>
          <a:schemeClr val="accent1"/>
        </a:solidFill>
      </dgm:spPr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>
        <a:solidFill>
          <a:schemeClr val="accent1"/>
        </a:solidFill>
      </dgm:spPr>
      <dgm:t>
        <a:bodyPr/>
        <a:lstStyle/>
        <a:p>
          <a:r>
            <a:rPr lang="es-ES_tradnl" dirty="0" smtClean="0"/>
            <a:t>Cargar habitantes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Calcular habitantes por piso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2B61AE64-D508-2849-BDC3-3B065B036993}">
      <dgm:prSet/>
      <dgm:spPr>
        <a:solidFill>
          <a:schemeClr val="accent1"/>
        </a:solidFill>
      </dgm:spPr>
      <dgm:t>
        <a:bodyPr/>
        <a:lstStyle/>
        <a:p>
          <a:r>
            <a:rPr lang="es-ES_tradnl" dirty="0" smtClean="0"/>
            <a:t>Mostrar  total habitantes</a:t>
          </a:r>
          <a:endParaRPr lang="es-ES_tradnl" dirty="0"/>
        </a:p>
      </dgm:t>
    </dgm:pt>
    <dgm:pt modelId="{5595F67F-3DC4-1846-894C-2487D89C099E}" type="parTrans" cxnId="{F5AAC83A-A18E-F849-8D29-14E03F26319A}">
      <dgm:prSet/>
      <dgm:spPr/>
      <dgm:t>
        <a:bodyPr/>
        <a:lstStyle/>
        <a:p>
          <a:endParaRPr lang="es-ES_tradnl"/>
        </a:p>
      </dgm:t>
    </dgm:pt>
    <dgm:pt modelId="{AAD8B896-B7A8-1E47-AE9B-879E9EF9261D}" type="sibTrans" cxnId="{F5AAC83A-A18E-F849-8D29-14E03F26319A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Mostrar habitantes por piso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4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4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4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4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4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4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76EB5979-1415-0246-8FD4-3560A0C211C8}" type="pres">
      <dgm:prSet presAssocID="{B8399966-50E2-6B48-9DBA-08E9526D066D}" presName="sibTrans" presStyleLbl="sibTrans2D1" presStyleIdx="3" presStyleCnt="4"/>
      <dgm:spPr/>
      <dgm:t>
        <a:bodyPr/>
        <a:lstStyle/>
        <a:p>
          <a:endParaRPr lang="es-ES_tradnl"/>
        </a:p>
      </dgm:t>
    </dgm:pt>
    <dgm:pt modelId="{94255304-1EA4-8C49-98F9-59555D05AA98}" type="pres">
      <dgm:prSet presAssocID="{B8399966-50E2-6B48-9DBA-08E9526D066D}" presName="connectorText" presStyleLbl="sibTrans2D1" presStyleIdx="3" presStyleCnt="4"/>
      <dgm:spPr/>
      <dgm:t>
        <a:bodyPr/>
        <a:lstStyle/>
        <a:p>
          <a:endParaRPr lang="es-ES_tradnl"/>
        </a:p>
      </dgm:t>
    </dgm:pt>
    <dgm:pt modelId="{E9C63D02-AEF6-EE45-B5E8-5A9B7B8CC0EC}" type="pres">
      <dgm:prSet presAssocID="{2B61AE64-D508-2849-BDC3-3B065B03699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F5AAC83A-A18E-F849-8D29-14E03F26319A}" srcId="{24C02DC1-00EF-7540-B292-E0DA87A30575}" destId="{2B61AE64-D508-2849-BDC3-3B065B036993}" srcOrd="4" destOrd="0" parTransId="{5595F67F-3DC4-1846-894C-2487D89C099E}" sibTransId="{AAD8B896-B7A8-1E47-AE9B-879E9EF9261D}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ACFEF64F-1737-7943-A986-B07F18F4E07A}" type="presOf" srcId="{A8FFA425-1108-5041-AD6D-65C39089570F}" destId="{AE8D3296-741B-3B48-A50A-C7D9295CEBF4}" srcOrd="0" destOrd="0" presId="urn:microsoft.com/office/officeart/2005/8/layout/process1"/>
    <dgm:cxn modelId="{D11ABE4A-E933-9549-B704-7AA4CF9D74D7}" type="presOf" srcId="{805B07FF-25C6-8A48-A223-1292F955BB6B}" destId="{A83545F3-BA70-364D-A832-9E538DF9E5B5}" srcOrd="0" destOrd="0" presId="urn:microsoft.com/office/officeart/2005/8/layout/process1"/>
    <dgm:cxn modelId="{D5C1D28B-0CC2-D44F-9959-B8DDE31229CD}" type="presOf" srcId="{DED7C6F1-1167-C24F-99A0-75EF1A7EE04E}" destId="{E1129104-722F-E94C-B2B4-D2FC89855C1D}" srcOrd="0" destOrd="0" presId="urn:microsoft.com/office/officeart/2005/8/layout/process1"/>
    <dgm:cxn modelId="{418A20D3-411C-5144-BDEE-3E79D816DF08}" type="presOf" srcId="{04B812CC-064F-BE48-A09D-D8E836A3ED1E}" destId="{3E9674C0-FE93-1045-9819-89BDC4023729}" srcOrd="1" destOrd="0" presId="urn:microsoft.com/office/officeart/2005/8/layout/process1"/>
    <dgm:cxn modelId="{E1599164-9511-B943-B70A-5B3138B71AED}" type="presOf" srcId="{A49F0936-02FE-0B4F-98C1-7EFAC91E2AC0}" destId="{EDD9AEF1-4628-4E4A-854C-DB59B4CCDD3F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01C72230-7853-5542-905C-676D58B8FC14}" type="presOf" srcId="{C9068763-B20D-BD45-AFD2-A2EC235E5476}" destId="{3280FC74-CBFE-FD48-9787-3A8BF4CAFD20}" srcOrd="1" destOrd="0" presId="urn:microsoft.com/office/officeart/2005/8/layout/process1"/>
    <dgm:cxn modelId="{C4BB298D-6D7D-7D47-B029-C7C53D61D3D1}" type="presOf" srcId="{B8399966-50E2-6B48-9DBA-08E9526D066D}" destId="{76EB5979-1415-0246-8FD4-3560A0C211C8}" srcOrd="0" destOrd="0" presId="urn:microsoft.com/office/officeart/2005/8/layout/process1"/>
    <dgm:cxn modelId="{D186DA51-5078-9543-A49A-1B7FE145B68B}" type="presOf" srcId="{2982DFA8-99C6-204D-BA3F-14797B0F0FC2}" destId="{2925F1C8-4883-D24B-B7BA-72E1A4CA1882}" srcOrd="0" destOrd="0" presId="urn:microsoft.com/office/officeart/2005/8/layout/process1"/>
    <dgm:cxn modelId="{D7C173B8-ADA7-0046-A652-65BF17C1A3AF}" type="presOf" srcId="{2982DFA8-99C6-204D-BA3F-14797B0F0FC2}" destId="{B57527F7-FB5D-CE41-8764-21EE73A6C055}" srcOrd="1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B1FDDEB1-C788-A64E-B456-FB2EB91F38AB}" type="presOf" srcId="{2B61AE64-D508-2849-BDC3-3B065B036993}" destId="{E9C63D02-AEF6-EE45-B5E8-5A9B7B8CC0EC}" srcOrd="0" destOrd="0" presId="urn:microsoft.com/office/officeart/2005/8/layout/process1"/>
    <dgm:cxn modelId="{060D4CE4-D487-4F40-8D0B-B664EA497E8D}" type="presOf" srcId="{C9068763-B20D-BD45-AFD2-A2EC235E5476}" destId="{04093135-31E5-3941-B602-C8AA30CA78EA}" srcOrd="0" destOrd="0" presId="urn:microsoft.com/office/officeart/2005/8/layout/process1"/>
    <dgm:cxn modelId="{6119C542-7AF2-AC42-BD8A-F096CD6AA032}" type="presOf" srcId="{04B812CC-064F-BE48-A09D-D8E836A3ED1E}" destId="{8070E6A6-9A5C-A648-99BE-C6998FA59050}" srcOrd="0" destOrd="0" presId="urn:microsoft.com/office/officeart/2005/8/layout/process1"/>
    <dgm:cxn modelId="{F45535D6-B4F2-3D4A-B397-9A5CCED49D87}" type="presOf" srcId="{24C02DC1-00EF-7540-B292-E0DA87A30575}" destId="{D5B443C5-19B1-A943-BBCF-7A4329C50D48}" srcOrd="0" destOrd="0" presId="urn:microsoft.com/office/officeart/2005/8/layout/process1"/>
    <dgm:cxn modelId="{CAB9A12F-7CA1-9C42-BBDB-38683F33658F}" type="presOf" srcId="{B8399966-50E2-6B48-9DBA-08E9526D066D}" destId="{94255304-1EA4-8C49-98F9-59555D05AA98}" srcOrd="1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063710BD-2D8B-DD42-A3C5-C1A4CD3B8BA0}" type="presParOf" srcId="{D5B443C5-19B1-A943-BBCF-7A4329C50D48}" destId="{A83545F3-BA70-364D-A832-9E538DF9E5B5}" srcOrd="0" destOrd="0" presId="urn:microsoft.com/office/officeart/2005/8/layout/process1"/>
    <dgm:cxn modelId="{0504D9B9-E08C-1A4B-9906-9C33E65C07A3}" type="presParOf" srcId="{D5B443C5-19B1-A943-BBCF-7A4329C50D48}" destId="{2925F1C8-4883-D24B-B7BA-72E1A4CA1882}" srcOrd="1" destOrd="0" presId="urn:microsoft.com/office/officeart/2005/8/layout/process1"/>
    <dgm:cxn modelId="{D8EB957C-BE15-CC48-BA6F-2B8B4A702670}" type="presParOf" srcId="{2925F1C8-4883-D24B-B7BA-72E1A4CA1882}" destId="{B57527F7-FB5D-CE41-8764-21EE73A6C055}" srcOrd="0" destOrd="0" presId="urn:microsoft.com/office/officeart/2005/8/layout/process1"/>
    <dgm:cxn modelId="{3E7F60CD-0148-3948-8742-FE4B9B404937}" type="presParOf" srcId="{D5B443C5-19B1-A943-BBCF-7A4329C50D48}" destId="{EDD9AEF1-4628-4E4A-854C-DB59B4CCDD3F}" srcOrd="2" destOrd="0" presId="urn:microsoft.com/office/officeart/2005/8/layout/process1"/>
    <dgm:cxn modelId="{A2AE546C-65A3-7E46-A1D0-B97CF26AA438}" type="presParOf" srcId="{D5B443C5-19B1-A943-BBCF-7A4329C50D48}" destId="{8070E6A6-9A5C-A648-99BE-C6998FA59050}" srcOrd="3" destOrd="0" presId="urn:microsoft.com/office/officeart/2005/8/layout/process1"/>
    <dgm:cxn modelId="{82D08C73-15C1-C84B-A725-2C01AEFF6200}" type="presParOf" srcId="{8070E6A6-9A5C-A648-99BE-C6998FA59050}" destId="{3E9674C0-FE93-1045-9819-89BDC4023729}" srcOrd="0" destOrd="0" presId="urn:microsoft.com/office/officeart/2005/8/layout/process1"/>
    <dgm:cxn modelId="{59DB664B-0CCA-AA42-BA0F-7CCF8B02F63A}" type="presParOf" srcId="{D5B443C5-19B1-A943-BBCF-7A4329C50D48}" destId="{AE8D3296-741B-3B48-A50A-C7D9295CEBF4}" srcOrd="4" destOrd="0" presId="urn:microsoft.com/office/officeart/2005/8/layout/process1"/>
    <dgm:cxn modelId="{B60DCD09-C065-9347-B09B-6096D1F96910}" type="presParOf" srcId="{D5B443C5-19B1-A943-BBCF-7A4329C50D48}" destId="{04093135-31E5-3941-B602-C8AA30CA78EA}" srcOrd="5" destOrd="0" presId="urn:microsoft.com/office/officeart/2005/8/layout/process1"/>
    <dgm:cxn modelId="{9059584C-F465-044A-932A-6C1B3D86DFE3}" type="presParOf" srcId="{04093135-31E5-3941-B602-C8AA30CA78EA}" destId="{3280FC74-CBFE-FD48-9787-3A8BF4CAFD20}" srcOrd="0" destOrd="0" presId="urn:microsoft.com/office/officeart/2005/8/layout/process1"/>
    <dgm:cxn modelId="{2A3F84C6-CECC-EA40-BAFA-FA341EA27289}" type="presParOf" srcId="{D5B443C5-19B1-A943-BBCF-7A4329C50D48}" destId="{E1129104-722F-E94C-B2B4-D2FC89855C1D}" srcOrd="6" destOrd="0" presId="urn:microsoft.com/office/officeart/2005/8/layout/process1"/>
    <dgm:cxn modelId="{6FC1744D-5049-B84B-8FF3-4A4F96A052A7}" type="presParOf" srcId="{D5B443C5-19B1-A943-BBCF-7A4329C50D48}" destId="{76EB5979-1415-0246-8FD4-3560A0C211C8}" srcOrd="7" destOrd="0" presId="urn:microsoft.com/office/officeart/2005/8/layout/process1"/>
    <dgm:cxn modelId="{DFE01CA3-B25E-A846-9484-34E83E0CCF07}" type="presParOf" srcId="{76EB5979-1415-0246-8FD4-3560A0C211C8}" destId="{94255304-1EA4-8C49-98F9-59555D05AA98}" srcOrd="0" destOrd="0" presId="urn:microsoft.com/office/officeart/2005/8/layout/process1"/>
    <dgm:cxn modelId="{91E80F9B-54BE-E241-97A0-57F95EE46078}" type="presParOf" srcId="{D5B443C5-19B1-A943-BBCF-7A4329C50D48}" destId="{E9C63D02-AEF6-EE45-B5E8-5A9B7B8CC0E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>
        <a:solidFill>
          <a:schemeClr val="accent1"/>
        </a:solidFill>
      </dgm:spPr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>
        <a:solidFill>
          <a:schemeClr val="accent1"/>
        </a:solidFill>
      </dgm:spPr>
      <dgm:t>
        <a:bodyPr/>
        <a:lstStyle/>
        <a:p>
          <a:r>
            <a:rPr lang="es-ES_tradnl" dirty="0" smtClean="0"/>
            <a:t>Cargar habitantes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Calcular habitantes por piso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2B61AE64-D508-2849-BDC3-3B065B036993}">
      <dgm:prSet/>
      <dgm:spPr>
        <a:solidFill>
          <a:schemeClr val="accent1"/>
        </a:solidFill>
      </dgm:spPr>
      <dgm:t>
        <a:bodyPr/>
        <a:lstStyle/>
        <a:p>
          <a:r>
            <a:rPr lang="es-ES_tradnl" dirty="0" smtClean="0"/>
            <a:t>Mostrar  total habitantes</a:t>
          </a:r>
          <a:endParaRPr lang="es-ES_tradnl" dirty="0"/>
        </a:p>
      </dgm:t>
    </dgm:pt>
    <dgm:pt modelId="{5595F67F-3DC4-1846-894C-2487D89C099E}" type="parTrans" cxnId="{F5AAC83A-A18E-F849-8D29-14E03F26319A}">
      <dgm:prSet/>
      <dgm:spPr/>
      <dgm:t>
        <a:bodyPr/>
        <a:lstStyle/>
        <a:p>
          <a:endParaRPr lang="es-ES_tradnl"/>
        </a:p>
      </dgm:t>
    </dgm:pt>
    <dgm:pt modelId="{AAD8B896-B7A8-1E47-AE9B-879E9EF9261D}" type="sibTrans" cxnId="{F5AAC83A-A18E-F849-8D29-14E03F26319A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Mostrar habitantes por piso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4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4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4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4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4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4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76EB5979-1415-0246-8FD4-3560A0C211C8}" type="pres">
      <dgm:prSet presAssocID="{B8399966-50E2-6B48-9DBA-08E9526D066D}" presName="sibTrans" presStyleLbl="sibTrans2D1" presStyleIdx="3" presStyleCnt="4"/>
      <dgm:spPr/>
      <dgm:t>
        <a:bodyPr/>
        <a:lstStyle/>
        <a:p>
          <a:endParaRPr lang="es-ES_tradnl"/>
        </a:p>
      </dgm:t>
    </dgm:pt>
    <dgm:pt modelId="{94255304-1EA4-8C49-98F9-59555D05AA98}" type="pres">
      <dgm:prSet presAssocID="{B8399966-50E2-6B48-9DBA-08E9526D066D}" presName="connectorText" presStyleLbl="sibTrans2D1" presStyleIdx="3" presStyleCnt="4"/>
      <dgm:spPr/>
      <dgm:t>
        <a:bodyPr/>
        <a:lstStyle/>
        <a:p>
          <a:endParaRPr lang="es-ES_tradnl"/>
        </a:p>
      </dgm:t>
    </dgm:pt>
    <dgm:pt modelId="{E9C63D02-AEF6-EE45-B5E8-5A9B7B8CC0EC}" type="pres">
      <dgm:prSet presAssocID="{2B61AE64-D508-2849-BDC3-3B065B03699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0B0159DC-FC73-E946-A110-B52E2FBC4695}" type="presOf" srcId="{2B61AE64-D508-2849-BDC3-3B065B036993}" destId="{E9C63D02-AEF6-EE45-B5E8-5A9B7B8CC0EC}" srcOrd="0" destOrd="0" presId="urn:microsoft.com/office/officeart/2005/8/layout/process1"/>
    <dgm:cxn modelId="{185D46DE-8321-6D4A-9251-7ECAABD945D0}" type="presOf" srcId="{2982DFA8-99C6-204D-BA3F-14797B0F0FC2}" destId="{2925F1C8-4883-D24B-B7BA-72E1A4CA1882}" srcOrd="0" destOrd="0" presId="urn:microsoft.com/office/officeart/2005/8/layout/process1"/>
    <dgm:cxn modelId="{9747DCA9-9E5B-5A42-A1AD-165D910BF855}" type="presOf" srcId="{B8399966-50E2-6B48-9DBA-08E9526D066D}" destId="{76EB5979-1415-0246-8FD4-3560A0C211C8}" srcOrd="0" destOrd="0" presId="urn:microsoft.com/office/officeart/2005/8/layout/process1"/>
    <dgm:cxn modelId="{F5AAC83A-A18E-F849-8D29-14E03F26319A}" srcId="{24C02DC1-00EF-7540-B292-E0DA87A30575}" destId="{2B61AE64-D508-2849-BDC3-3B065B036993}" srcOrd="4" destOrd="0" parTransId="{5595F67F-3DC4-1846-894C-2487D89C099E}" sibTransId="{AAD8B896-B7A8-1E47-AE9B-879E9EF9261D}"/>
    <dgm:cxn modelId="{67584CF9-830B-034C-A2A5-F4C094896610}" type="presOf" srcId="{B8399966-50E2-6B48-9DBA-08E9526D066D}" destId="{94255304-1EA4-8C49-98F9-59555D05AA98}" srcOrd="1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203D200A-7F03-944A-87EA-384B503CFD87}" type="presOf" srcId="{2982DFA8-99C6-204D-BA3F-14797B0F0FC2}" destId="{B57527F7-FB5D-CE41-8764-21EE73A6C055}" srcOrd="1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7C639D20-7DE5-AD49-9598-725DF2931016}" type="presOf" srcId="{A49F0936-02FE-0B4F-98C1-7EFAC91E2AC0}" destId="{EDD9AEF1-4628-4E4A-854C-DB59B4CCDD3F}" srcOrd="0" destOrd="0" presId="urn:microsoft.com/office/officeart/2005/8/layout/process1"/>
    <dgm:cxn modelId="{A3B50D49-5D14-EF4C-BDA1-A5CFD6FB4FFD}" type="presOf" srcId="{805B07FF-25C6-8A48-A223-1292F955BB6B}" destId="{A83545F3-BA70-364D-A832-9E538DF9E5B5}" srcOrd="0" destOrd="0" presId="urn:microsoft.com/office/officeart/2005/8/layout/process1"/>
    <dgm:cxn modelId="{D4D59DF0-440D-F245-AD1B-5652A8EBDAC4}" type="presOf" srcId="{24C02DC1-00EF-7540-B292-E0DA87A30575}" destId="{D5B443C5-19B1-A943-BBCF-7A4329C50D48}" srcOrd="0" destOrd="0" presId="urn:microsoft.com/office/officeart/2005/8/layout/process1"/>
    <dgm:cxn modelId="{10D34C1A-4B6E-DF43-A060-1672F57D83A4}" type="presOf" srcId="{04B812CC-064F-BE48-A09D-D8E836A3ED1E}" destId="{8070E6A6-9A5C-A648-99BE-C6998FA59050}" srcOrd="0" destOrd="0" presId="urn:microsoft.com/office/officeart/2005/8/layout/process1"/>
    <dgm:cxn modelId="{F833384C-5201-EA4D-94D6-617AB08A468D}" type="presOf" srcId="{C9068763-B20D-BD45-AFD2-A2EC235E5476}" destId="{04093135-31E5-3941-B602-C8AA30CA78EA}" srcOrd="0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9DA57385-D9CD-C64B-BA9A-70C9B45CD44D}" type="presOf" srcId="{DED7C6F1-1167-C24F-99A0-75EF1A7EE04E}" destId="{E1129104-722F-E94C-B2B4-D2FC89855C1D}" srcOrd="0" destOrd="0" presId="urn:microsoft.com/office/officeart/2005/8/layout/process1"/>
    <dgm:cxn modelId="{0C0F1C2D-4025-1244-9CAD-B7F306695C93}" type="presOf" srcId="{A8FFA425-1108-5041-AD6D-65C39089570F}" destId="{AE8D3296-741B-3B48-A50A-C7D9295CEBF4}" srcOrd="0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9BB0734C-2C10-934F-8D13-EF0893D9ED69}" type="presOf" srcId="{04B812CC-064F-BE48-A09D-D8E836A3ED1E}" destId="{3E9674C0-FE93-1045-9819-89BDC4023729}" srcOrd="1" destOrd="0" presId="urn:microsoft.com/office/officeart/2005/8/layout/process1"/>
    <dgm:cxn modelId="{020DF8C8-E37A-EE43-9BDA-B0A02511CBC5}" type="presOf" srcId="{C9068763-B20D-BD45-AFD2-A2EC235E5476}" destId="{3280FC74-CBFE-FD48-9787-3A8BF4CAFD20}" srcOrd="1" destOrd="0" presId="urn:microsoft.com/office/officeart/2005/8/layout/process1"/>
    <dgm:cxn modelId="{22BEC75C-4FE1-EF49-91B9-C7DE8B3A9881}" type="presParOf" srcId="{D5B443C5-19B1-A943-BBCF-7A4329C50D48}" destId="{A83545F3-BA70-364D-A832-9E538DF9E5B5}" srcOrd="0" destOrd="0" presId="urn:microsoft.com/office/officeart/2005/8/layout/process1"/>
    <dgm:cxn modelId="{2502C74F-4E97-AC4F-A43F-9B02560E0667}" type="presParOf" srcId="{D5B443C5-19B1-A943-BBCF-7A4329C50D48}" destId="{2925F1C8-4883-D24B-B7BA-72E1A4CA1882}" srcOrd="1" destOrd="0" presId="urn:microsoft.com/office/officeart/2005/8/layout/process1"/>
    <dgm:cxn modelId="{77A3E53D-8994-7443-8283-B41355BAD59C}" type="presParOf" srcId="{2925F1C8-4883-D24B-B7BA-72E1A4CA1882}" destId="{B57527F7-FB5D-CE41-8764-21EE73A6C055}" srcOrd="0" destOrd="0" presId="urn:microsoft.com/office/officeart/2005/8/layout/process1"/>
    <dgm:cxn modelId="{4D706009-5300-1840-875A-987147A4959B}" type="presParOf" srcId="{D5B443C5-19B1-A943-BBCF-7A4329C50D48}" destId="{EDD9AEF1-4628-4E4A-854C-DB59B4CCDD3F}" srcOrd="2" destOrd="0" presId="urn:microsoft.com/office/officeart/2005/8/layout/process1"/>
    <dgm:cxn modelId="{8CF920A0-C478-1748-AC9B-98E3C314C232}" type="presParOf" srcId="{D5B443C5-19B1-A943-BBCF-7A4329C50D48}" destId="{8070E6A6-9A5C-A648-99BE-C6998FA59050}" srcOrd="3" destOrd="0" presId="urn:microsoft.com/office/officeart/2005/8/layout/process1"/>
    <dgm:cxn modelId="{4AE397D2-3EDF-4843-884B-F20BFC67742B}" type="presParOf" srcId="{8070E6A6-9A5C-A648-99BE-C6998FA59050}" destId="{3E9674C0-FE93-1045-9819-89BDC4023729}" srcOrd="0" destOrd="0" presId="urn:microsoft.com/office/officeart/2005/8/layout/process1"/>
    <dgm:cxn modelId="{9F87F127-499A-734F-8A80-748BCCCB1A18}" type="presParOf" srcId="{D5B443C5-19B1-A943-BBCF-7A4329C50D48}" destId="{AE8D3296-741B-3B48-A50A-C7D9295CEBF4}" srcOrd="4" destOrd="0" presId="urn:microsoft.com/office/officeart/2005/8/layout/process1"/>
    <dgm:cxn modelId="{E8C7E455-DE69-D746-A6E1-FDD0B5B2E4E8}" type="presParOf" srcId="{D5B443C5-19B1-A943-BBCF-7A4329C50D48}" destId="{04093135-31E5-3941-B602-C8AA30CA78EA}" srcOrd="5" destOrd="0" presId="urn:microsoft.com/office/officeart/2005/8/layout/process1"/>
    <dgm:cxn modelId="{01D1D822-760E-874E-A936-BE2F4D87CA75}" type="presParOf" srcId="{04093135-31E5-3941-B602-C8AA30CA78EA}" destId="{3280FC74-CBFE-FD48-9787-3A8BF4CAFD20}" srcOrd="0" destOrd="0" presId="urn:microsoft.com/office/officeart/2005/8/layout/process1"/>
    <dgm:cxn modelId="{09F796B0-24D0-394F-86F5-577B4F4B2D0E}" type="presParOf" srcId="{D5B443C5-19B1-A943-BBCF-7A4329C50D48}" destId="{E1129104-722F-E94C-B2B4-D2FC89855C1D}" srcOrd="6" destOrd="0" presId="urn:microsoft.com/office/officeart/2005/8/layout/process1"/>
    <dgm:cxn modelId="{B61F4118-5968-4441-A70B-E1CCAAFF804C}" type="presParOf" srcId="{D5B443C5-19B1-A943-BBCF-7A4329C50D48}" destId="{76EB5979-1415-0246-8FD4-3560A0C211C8}" srcOrd="7" destOrd="0" presId="urn:microsoft.com/office/officeart/2005/8/layout/process1"/>
    <dgm:cxn modelId="{A82C7EEE-C8B1-7843-8330-7E91BC7E4733}" type="presParOf" srcId="{76EB5979-1415-0246-8FD4-3560A0C211C8}" destId="{94255304-1EA4-8C49-98F9-59555D05AA98}" srcOrd="0" destOrd="0" presId="urn:microsoft.com/office/officeart/2005/8/layout/process1"/>
    <dgm:cxn modelId="{0CFAEF5C-9556-8C45-9917-B06BD16AF2BD}" type="presParOf" srcId="{D5B443C5-19B1-A943-BBCF-7A4329C50D48}" destId="{E9C63D02-AEF6-EE45-B5E8-5A9B7B8CC0E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>
        <a:solidFill>
          <a:schemeClr val="accent1"/>
        </a:solidFill>
      </dgm:spPr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>
        <a:solidFill>
          <a:schemeClr val="accent1"/>
        </a:solidFill>
      </dgm:spPr>
      <dgm:t>
        <a:bodyPr/>
        <a:lstStyle/>
        <a:p>
          <a:r>
            <a:rPr lang="es-ES_tradnl" dirty="0" smtClean="0"/>
            <a:t>Cargar habitantes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Calcular habitantes por piso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2B61AE64-D508-2849-BDC3-3B065B036993}">
      <dgm:prSet/>
      <dgm:spPr>
        <a:solidFill>
          <a:schemeClr val="accent1"/>
        </a:solidFill>
      </dgm:spPr>
      <dgm:t>
        <a:bodyPr/>
        <a:lstStyle/>
        <a:p>
          <a:r>
            <a:rPr lang="es-ES_tradnl" dirty="0" smtClean="0"/>
            <a:t>Mostrar  total habitantes</a:t>
          </a:r>
          <a:endParaRPr lang="es-ES_tradnl" dirty="0"/>
        </a:p>
      </dgm:t>
    </dgm:pt>
    <dgm:pt modelId="{5595F67F-3DC4-1846-894C-2487D89C099E}" type="parTrans" cxnId="{F5AAC83A-A18E-F849-8D29-14E03F26319A}">
      <dgm:prSet/>
      <dgm:spPr/>
      <dgm:t>
        <a:bodyPr/>
        <a:lstStyle/>
        <a:p>
          <a:endParaRPr lang="es-ES_tradnl"/>
        </a:p>
      </dgm:t>
    </dgm:pt>
    <dgm:pt modelId="{AAD8B896-B7A8-1E47-AE9B-879E9EF9261D}" type="sibTrans" cxnId="{F5AAC83A-A18E-F849-8D29-14E03F26319A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Mostrar habitantes por piso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4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4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4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4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4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4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76EB5979-1415-0246-8FD4-3560A0C211C8}" type="pres">
      <dgm:prSet presAssocID="{B8399966-50E2-6B48-9DBA-08E9526D066D}" presName="sibTrans" presStyleLbl="sibTrans2D1" presStyleIdx="3" presStyleCnt="4"/>
      <dgm:spPr/>
      <dgm:t>
        <a:bodyPr/>
        <a:lstStyle/>
        <a:p>
          <a:endParaRPr lang="es-ES_tradnl"/>
        </a:p>
      </dgm:t>
    </dgm:pt>
    <dgm:pt modelId="{94255304-1EA4-8C49-98F9-59555D05AA98}" type="pres">
      <dgm:prSet presAssocID="{B8399966-50E2-6B48-9DBA-08E9526D066D}" presName="connectorText" presStyleLbl="sibTrans2D1" presStyleIdx="3" presStyleCnt="4"/>
      <dgm:spPr/>
      <dgm:t>
        <a:bodyPr/>
        <a:lstStyle/>
        <a:p>
          <a:endParaRPr lang="es-ES_tradnl"/>
        </a:p>
      </dgm:t>
    </dgm:pt>
    <dgm:pt modelId="{E9C63D02-AEF6-EE45-B5E8-5A9B7B8CC0EC}" type="pres">
      <dgm:prSet presAssocID="{2B61AE64-D508-2849-BDC3-3B065B03699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26A2366E-69F6-A043-B94F-0A36CFC64BFB}" type="presOf" srcId="{A49F0936-02FE-0B4F-98C1-7EFAC91E2AC0}" destId="{EDD9AEF1-4628-4E4A-854C-DB59B4CCDD3F}" srcOrd="0" destOrd="0" presId="urn:microsoft.com/office/officeart/2005/8/layout/process1"/>
    <dgm:cxn modelId="{E8054C8E-4456-904A-BD4F-46CCB16EDDF8}" type="presOf" srcId="{04B812CC-064F-BE48-A09D-D8E836A3ED1E}" destId="{8070E6A6-9A5C-A648-99BE-C6998FA59050}" srcOrd="0" destOrd="0" presId="urn:microsoft.com/office/officeart/2005/8/layout/process1"/>
    <dgm:cxn modelId="{A512AB5D-0ABD-C54D-B09C-3E7641B07318}" type="presOf" srcId="{2982DFA8-99C6-204D-BA3F-14797B0F0FC2}" destId="{B57527F7-FB5D-CE41-8764-21EE73A6C055}" srcOrd="1" destOrd="0" presId="urn:microsoft.com/office/officeart/2005/8/layout/process1"/>
    <dgm:cxn modelId="{BA320A1B-8084-E649-AA8B-44CE6B2A22E5}" type="presOf" srcId="{DED7C6F1-1167-C24F-99A0-75EF1A7EE04E}" destId="{E1129104-722F-E94C-B2B4-D2FC89855C1D}" srcOrd="0" destOrd="0" presId="urn:microsoft.com/office/officeart/2005/8/layout/process1"/>
    <dgm:cxn modelId="{E4E58DD2-9FD6-B647-97ED-F9DAF5ADC40A}" type="presOf" srcId="{24C02DC1-00EF-7540-B292-E0DA87A30575}" destId="{D5B443C5-19B1-A943-BBCF-7A4329C50D48}" srcOrd="0" destOrd="0" presId="urn:microsoft.com/office/officeart/2005/8/layout/process1"/>
    <dgm:cxn modelId="{A33886EF-C6F4-1F4F-A7C0-69F6BD0B7017}" type="presOf" srcId="{2982DFA8-99C6-204D-BA3F-14797B0F0FC2}" destId="{2925F1C8-4883-D24B-B7BA-72E1A4CA1882}" srcOrd="0" destOrd="0" presId="urn:microsoft.com/office/officeart/2005/8/layout/process1"/>
    <dgm:cxn modelId="{FB6E8047-507E-1D4D-BA90-AF7E1F0AD8A4}" type="presOf" srcId="{C9068763-B20D-BD45-AFD2-A2EC235E5476}" destId="{04093135-31E5-3941-B602-C8AA30CA78EA}" srcOrd="0" destOrd="0" presId="urn:microsoft.com/office/officeart/2005/8/layout/process1"/>
    <dgm:cxn modelId="{F5AAC83A-A18E-F849-8D29-14E03F26319A}" srcId="{24C02DC1-00EF-7540-B292-E0DA87A30575}" destId="{2B61AE64-D508-2849-BDC3-3B065B036993}" srcOrd="4" destOrd="0" parTransId="{5595F67F-3DC4-1846-894C-2487D89C099E}" sibTransId="{AAD8B896-B7A8-1E47-AE9B-879E9EF9261D}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08315131-3220-2940-B8FB-A7C44EF07B46}" type="presOf" srcId="{A8FFA425-1108-5041-AD6D-65C39089570F}" destId="{AE8D3296-741B-3B48-A50A-C7D9295CEBF4}" srcOrd="0" destOrd="0" presId="urn:microsoft.com/office/officeart/2005/8/layout/process1"/>
    <dgm:cxn modelId="{2A5DF9E0-3C7B-6C4E-B741-0C44E8388F5D}" type="presOf" srcId="{2B61AE64-D508-2849-BDC3-3B065B036993}" destId="{E9C63D02-AEF6-EE45-B5E8-5A9B7B8CC0EC}" srcOrd="0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84B8687C-7358-6C4E-AB70-8802BD4CAF1E}" type="presOf" srcId="{B8399966-50E2-6B48-9DBA-08E9526D066D}" destId="{76EB5979-1415-0246-8FD4-3560A0C211C8}" srcOrd="0" destOrd="0" presId="urn:microsoft.com/office/officeart/2005/8/layout/process1"/>
    <dgm:cxn modelId="{8493FD62-D106-4941-BEE3-7EF9EBA6B2E8}" type="presOf" srcId="{C9068763-B20D-BD45-AFD2-A2EC235E5476}" destId="{3280FC74-CBFE-FD48-9787-3A8BF4CAFD20}" srcOrd="1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826B35C3-5C73-AC46-970F-E7D2409351E8}" type="presOf" srcId="{805B07FF-25C6-8A48-A223-1292F955BB6B}" destId="{A83545F3-BA70-364D-A832-9E538DF9E5B5}" srcOrd="0" destOrd="0" presId="urn:microsoft.com/office/officeart/2005/8/layout/process1"/>
    <dgm:cxn modelId="{C3610943-734A-D847-BFF0-B5CF6D4C0080}" type="presOf" srcId="{B8399966-50E2-6B48-9DBA-08E9526D066D}" destId="{94255304-1EA4-8C49-98F9-59555D05AA98}" srcOrd="1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B3ECDB41-981C-E448-95F9-F0149D934D1C}" type="presOf" srcId="{04B812CC-064F-BE48-A09D-D8E836A3ED1E}" destId="{3E9674C0-FE93-1045-9819-89BDC4023729}" srcOrd="1" destOrd="0" presId="urn:microsoft.com/office/officeart/2005/8/layout/process1"/>
    <dgm:cxn modelId="{CE477B3E-7AA8-0146-9EEF-7DC298485134}" type="presParOf" srcId="{D5B443C5-19B1-A943-BBCF-7A4329C50D48}" destId="{A83545F3-BA70-364D-A832-9E538DF9E5B5}" srcOrd="0" destOrd="0" presId="urn:microsoft.com/office/officeart/2005/8/layout/process1"/>
    <dgm:cxn modelId="{F1DCF46B-606F-D140-862C-4DCEA302BDF3}" type="presParOf" srcId="{D5B443C5-19B1-A943-BBCF-7A4329C50D48}" destId="{2925F1C8-4883-D24B-B7BA-72E1A4CA1882}" srcOrd="1" destOrd="0" presId="urn:microsoft.com/office/officeart/2005/8/layout/process1"/>
    <dgm:cxn modelId="{A171898F-5C98-294F-9F87-4327F3F11867}" type="presParOf" srcId="{2925F1C8-4883-D24B-B7BA-72E1A4CA1882}" destId="{B57527F7-FB5D-CE41-8764-21EE73A6C055}" srcOrd="0" destOrd="0" presId="urn:microsoft.com/office/officeart/2005/8/layout/process1"/>
    <dgm:cxn modelId="{9131E392-828A-EC47-A83D-517AB454CAF9}" type="presParOf" srcId="{D5B443C5-19B1-A943-BBCF-7A4329C50D48}" destId="{EDD9AEF1-4628-4E4A-854C-DB59B4CCDD3F}" srcOrd="2" destOrd="0" presId="urn:microsoft.com/office/officeart/2005/8/layout/process1"/>
    <dgm:cxn modelId="{293E5106-F701-284A-BBEC-267A39C90F15}" type="presParOf" srcId="{D5B443C5-19B1-A943-BBCF-7A4329C50D48}" destId="{8070E6A6-9A5C-A648-99BE-C6998FA59050}" srcOrd="3" destOrd="0" presId="urn:microsoft.com/office/officeart/2005/8/layout/process1"/>
    <dgm:cxn modelId="{4904DA54-F1A6-2F40-A370-479327D08DF5}" type="presParOf" srcId="{8070E6A6-9A5C-A648-99BE-C6998FA59050}" destId="{3E9674C0-FE93-1045-9819-89BDC4023729}" srcOrd="0" destOrd="0" presId="urn:microsoft.com/office/officeart/2005/8/layout/process1"/>
    <dgm:cxn modelId="{89C8B4D0-4D5F-5C49-948C-798AE27C8ABF}" type="presParOf" srcId="{D5B443C5-19B1-A943-BBCF-7A4329C50D48}" destId="{AE8D3296-741B-3B48-A50A-C7D9295CEBF4}" srcOrd="4" destOrd="0" presId="urn:microsoft.com/office/officeart/2005/8/layout/process1"/>
    <dgm:cxn modelId="{7A89574A-F5C7-2746-9D03-6A532F636674}" type="presParOf" srcId="{D5B443C5-19B1-A943-BBCF-7A4329C50D48}" destId="{04093135-31E5-3941-B602-C8AA30CA78EA}" srcOrd="5" destOrd="0" presId="urn:microsoft.com/office/officeart/2005/8/layout/process1"/>
    <dgm:cxn modelId="{CC0DDFBA-97A5-9C43-8938-282EC5D2D9BE}" type="presParOf" srcId="{04093135-31E5-3941-B602-C8AA30CA78EA}" destId="{3280FC74-CBFE-FD48-9787-3A8BF4CAFD20}" srcOrd="0" destOrd="0" presId="urn:microsoft.com/office/officeart/2005/8/layout/process1"/>
    <dgm:cxn modelId="{E9550E09-D515-DE41-BB4E-764D0ABE4249}" type="presParOf" srcId="{D5B443C5-19B1-A943-BBCF-7A4329C50D48}" destId="{E1129104-722F-E94C-B2B4-D2FC89855C1D}" srcOrd="6" destOrd="0" presId="urn:microsoft.com/office/officeart/2005/8/layout/process1"/>
    <dgm:cxn modelId="{2C5DF638-0775-3C47-BF35-134B25E7CB7C}" type="presParOf" srcId="{D5B443C5-19B1-A943-BBCF-7A4329C50D48}" destId="{76EB5979-1415-0246-8FD4-3560A0C211C8}" srcOrd="7" destOrd="0" presId="urn:microsoft.com/office/officeart/2005/8/layout/process1"/>
    <dgm:cxn modelId="{579DE088-4987-BB42-84CA-606E223EF533}" type="presParOf" srcId="{76EB5979-1415-0246-8FD4-3560A0C211C8}" destId="{94255304-1EA4-8C49-98F9-59555D05AA98}" srcOrd="0" destOrd="0" presId="urn:microsoft.com/office/officeart/2005/8/layout/process1"/>
    <dgm:cxn modelId="{EC680A53-6E91-E047-8508-84B209FEB8CB}" type="presParOf" srcId="{D5B443C5-19B1-A943-BBCF-7A4329C50D48}" destId="{E9C63D02-AEF6-EE45-B5E8-5A9B7B8CC0E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/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/>
      <dgm:t>
        <a:bodyPr/>
        <a:lstStyle/>
        <a:p>
          <a:r>
            <a:rPr lang="es-ES_tradnl" dirty="0" smtClean="0"/>
            <a:t>Cargar notas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Buscar alumno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Calcular promedio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3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3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3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C65E7031-842A-EE49-85DE-B7CE6F76B14C}" type="presOf" srcId="{A8FFA425-1108-5041-AD6D-65C39089570F}" destId="{AE8D3296-741B-3B48-A50A-C7D9295CEBF4}" srcOrd="0" destOrd="0" presId="urn:microsoft.com/office/officeart/2005/8/layout/process1"/>
    <dgm:cxn modelId="{3397F54E-E85B-CF45-A424-17D6380654C8}" type="presOf" srcId="{2982DFA8-99C6-204D-BA3F-14797B0F0FC2}" destId="{B57527F7-FB5D-CE41-8764-21EE73A6C055}" srcOrd="1" destOrd="0" presId="urn:microsoft.com/office/officeart/2005/8/layout/process1"/>
    <dgm:cxn modelId="{F3AD29E5-16A9-D246-847B-93739BF703A5}" type="presOf" srcId="{A49F0936-02FE-0B4F-98C1-7EFAC91E2AC0}" destId="{EDD9AEF1-4628-4E4A-854C-DB59B4CCDD3F}" srcOrd="0" destOrd="0" presId="urn:microsoft.com/office/officeart/2005/8/layout/process1"/>
    <dgm:cxn modelId="{33C51792-EDE9-B24B-8A94-7EB11F778B83}" type="presOf" srcId="{805B07FF-25C6-8A48-A223-1292F955BB6B}" destId="{A83545F3-BA70-364D-A832-9E538DF9E5B5}" srcOrd="0" destOrd="0" presId="urn:microsoft.com/office/officeart/2005/8/layout/process1"/>
    <dgm:cxn modelId="{E03E2A63-B690-ED43-9A72-38AB5A0A669C}" type="presOf" srcId="{C9068763-B20D-BD45-AFD2-A2EC235E5476}" destId="{04093135-31E5-3941-B602-C8AA30CA78EA}" srcOrd="0" destOrd="0" presId="urn:microsoft.com/office/officeart/2005/8/layout/process1"/>
    <dgm:cxn modelId="{B5433209-4CA7-FC45-959E-3752FBB1B225}" type="presOf" srcId="{04B812CC-064F-BE48-A09D-D8E836A3ED1E}" destId="{8070E6A6-9A5C-A648-99BE-C6998FA59050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54528BAA-C258-4347-BE8E-6F394568F8ED}" type="presOf" srcId="{24C02DC1-00EF-7540-B292-E0DA87A30575}" destId="{D5B443C5-19B1-A943-BBCF-7A4329C50D48}" srcOrd="0" destOrd="0" presId="urn:microsoft.com/office/officeart/2005/8/layout/process1"/>
    <dgm:cxn modelId="{041E2B01-5DC6-6F40-85D6-DD311533C8CC}" type="presOf" srcId="{04B812CC-064F-BE48-A09D-D8E836A3ED1E}" destId="{3E9674C0-FE93-1045-9819-89BDC4023729}" srcOrd="1" destOrd="0" presId="urn:microsoft.com/office/officeart/2005/8/layout/process1"/>
    <dgm:cxn modelId="{2308E0CC-0BB2-3241-85DB-254B1C3BA80E}" type="presOf" srcId="{C9068763-B20D-BD45-AFD2-A2EC235E5476}" destId="{3280FC74-CBFE-FD48-9787-3A8BF4CAFD20}" srcOrd="1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8A5E9AE5-BE93-3242-A0F6-0988E2A34E60}" type="presOf" srcId="{2982DFA8-99C6-204D-BA3F-14797B0F0FC2}" destId="{2925F1C8-4883-D24B-B7BA-72E1A4CA1882}" srcOrd="0" destOrd="0" presId="urn:microsoft.com/office/officeart/2005/8/layout/process1"/>
    <dgm:cxn modelId="{67266CCD-AE52-F943-B06B-8729510399DD}" type="presOf" srcId="{DED7C6F1-1167-C24F-99A0-75EF1A7EE04E}" destId="{E1129104-722F-E94C-B2B4-D2FC89855C1D}" srcOrd="0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4114BB5D-95D0-CA45-B557-C3ED492CA860}" type="presParOf" srcId="{D5B443C5-19B1-A943-BBCF-7A4329C50D48}" destId="{A83545F3-BA70-364D-A832-9E538DF9E5B5}" srcOrd="0" destOrd="0" presId="urn:microsoft.com/office/officeart/2005/8/layout/process1"/>
    <dgm:cxn modelId="{963AFB9B-7EB0-D042-8AA3-203D2666D3A4}" type="presParOf" srcId="{D5B443C5-19B1-A943-BBCF-7A4329C50D48}" destId="{2925F1C8-4883-D24B-B7BA-72E1A4CA1882}" srcOrd="1" destOrd="0" presId="urn:microsoft.com/office/officeart/2005/8/layout/process1"/>
    <dgm:cxn modelId="{522155FA-0CBB-B143-A4D1-33F1B2967E64}" type="presParOf" srcId="{2925F1C8-4883-D24B-B7BA-72E1A4CA1882}" destId="{B57527F7-FB5D-CE41-8764-21EE73A6C055}" srcOrd="0" destOrd="0" presId="urn:microsoft.com/office/officeart/2005/8/layout/process1"/>
    <dgm:cxn modelId="{199ED17E-D4D1-1F4C-BC9F-6474A4FAB7B9}" type="presParOf" srcId="{D5B443C5-19B1-A943-BBCF-7A4329C50D48}" destId="{EDD9AEF1-4628-4E4A-854C-DB59B4CCDD3F}" srcOrd="2" destOrd="0" presId="urn:microsoft.com/office/officeart/2005/8/layout/process1"/>
    <dgm:cxn modelId="{9A48B66B-184C-D644-A8A4-88EF1ACA223D}" type="presParOf" srcId="{D5B443C5-19B1-A943-BBCF-7A4329C50D48}" destId="{8070E6A6-9A5C-A648-99BE-C6998FA59050}" srcOrd="3" destOrd="0" presId="urn:microsoft.com/office/officeart/2005/8/layout/process1"/>
    <dgm:cxn modelId="{311094FB-CF35-4C42-ACFA-0698023287ED}" type="presParOf" srcId="{8070E6A6-9A5C-A648-99BE-C6998FA59050}" destId="{3E9674C0-FE93-1045-9819-89BDC4023729}" srcOrd="0" destOrd="0" presId="urn:microsoft.com/office/officeart/2005/8/layout/process1"/>
    <dgm:cxn modelId="{42EC8C0E-17B1-E143-90D4-8FD0B7353898}" type="presParOf" srcId="{D5B443C5-19B1-A943-BBCF-7A4329C50D48}" destId="{AE8D3296-741B-3B48-A50A-C7D9295CEBF4}" srcOrd="4" destOrd="0" presId="urn:microsoft.com/office/officeart/2005/8/layout/process1"/>
    <dgm:cxn modelId="{966B0A6A-F2D7-FA40-BD09-C82D1701C186}" type="presParOf" srcId="{D5B443C5-19B1-A943-BBCF-7A4329C50D48}" destId="{04093135-31E5-3941-B602-C8AA30CA78EA}" srcOrd="5" destOrd="0" presId="urn:microsoft.com/office/officeart/2005/8/layout/process1"/>
    <dgm:cxn modelId="{80BA82EC-0E7C-214E-8187-840A243A0213}" type="presParOf" srcId="{04093135-31E5-3941-B602-C8AA30CA78EA}" destId="{3280FC74-CBFE-FD48-9787-3A8BF4CAFD20}" srcOrd="0" destOrd="0" presId="urn:microsoft.com/office/officeart/2005/8/layout/process1"/>
    <dgm:cxn modelId="{B3C3BA86-E445-9D4D-A05C-5731EBB750BB}" type="presParOf" srcId="{D5B443C5-19B1-A943-BBCF-7A4329C50D48}" destId="{E1129104-722F-E94C-B2B4-D2FC89855C1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/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/>
      <dgm:t>
        <a:bodyPr/>
        <a:lstStyle/>
        <a:p>
          <a:r>
            <a:rPr lang="es-ES_tradnl" dirty="0" smtClean="0"/>
            <a:t>Cargar notas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Buscar alumno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Calcular promedio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3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3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3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67BF93E6-9025-684F-89DF-789999F01F5B}" type="presOf" srcId="{A49F0936-02FE-0B4F-98C1-7EFAC91E2AC0}" destId="{EDD9AEF1-4628-4E4A-854C-DB59B4CCDD3F}" srcOrd="0" destOrd="0" presId="urn:microsoft.com/office/officeart/2005/8/layout/process1"/>
    <dgm:cxn modelId="{591CBFE8-AF24-134B-9845-EE3AF6517EC6}" type="presOf" srcId="{2982DFA8-99C6-204D-BA3F-14797B0F0FC2}" destId="{B57527F7-FB5D-CE41-8764-21EE73A6C055}" srcOrd="1" destOrd="0" presId="urn:microsoft.com/office/officeart/2005/8/layout/process1"/>
    <dgm:cxn modelId="{6F04400A-E75F-BA4F-82E8-B987143140CD}" type="presOf" srcId="{2982DFA8-99C6-204D-BA3F-14797B0F0FC2}" destId="{2925F1C8-4883-D24B-B7BA-72E1A4CA1882}" srcOrd="0" destOrd="0" presId="urn:microsoft.com/office/officeart/2005/8/layout/process1"/>
    <dgm:cxn modelId="{39E24BD5-867E-0940-9B33-5D96548161AB}" type="presOf" srcId="{DED7C6F1-1167-C24F-99A0-75EF1A7EE04E}" destId="{E1129104-722F-E94C-B2B4-D2FC89855C1D}" srcOrd="0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FF0EDDAF-E2DE-4A4E-AD6C-1C9B93B8CC6F}" type="presOf" srcId="{805B07FF-25C6-8A48-A223-1292F955BB6B}" destId="{A83545F3-BA70-364D-A832-9E538DF9E5B5}" srcOrd="0" destOrd="0" presId="urn:microsoft.com/office/officeart/2005/8/layout/process1"/>
    <dgm:cxn modelId="{87FBB276-9F2D-8741-AE5B-BDA34713AE5F}" type="presOf" srcId="{04B812CC-064F-BE48-A09D-D8E836A3ED1E}" destId="{8070E6A6-9A5C-A648-99BE-C6998FA59050}" srcOrd="0" destOrd="0" presId="urn:microsoft.com/office/officeart/2005/8/layout/process1"/>
    <dgm:cxn modelId="{44FC98C9-33AC-C34A-B8A9-069F167BD5D6}" type="presOf" srcId="{C9068763-B20D-BD45-AFD2-A2EC235E5476}" destId="{3280FC74-CBFE-FD48-9787-3A8BF4CAFD20}" srcOrd="1" destOrd="0" presId="urn:microsoft.com/office/officeart/2005/8/layout/process1"/>
    <dgm:cxn modelId="{A1583A24-D461-F945-B18E-5D887BAFDF15}" type="presOf" srcId="{A8FFA425-1108-5041-AD6D-65C39089570F}" destId="{AE8D3296-741B-3B48-A50A-C7D9295CEBF4}" srcOrd="0" destOrd="0" presId="urn:microsoft.com/office/officeart/2005/8/layout/process1"/>
    <dgm:cxn modelId="{A1E0C196-2F96-0043-B47F-983B8905679D}" type="presOf" srcId="{C9068763-B20D-BD45-AFD2-A2EC235E5476}" destId="{04093135-31E5-3941-B602-C8AA30CA78EA}" srcOrd="0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A7F044C8-0CD9-B74C-B4A9-499D40924DC2}" type="presOf" srcId="{24C02DC1-00EF-7540-B292-E0DA87A30575}" destId="{D5B443C5-19B1-A943-BBCF-7A4329C50D48}" srcOrd="0" destOrd="0" presId="urn:microsoft.com/office/officeart/2005/8/layout/process1"/>
    <dgm:cxn modelId="{AAA5A857-5E2D-6A47-993B-50992D46228B}" type="presOf" srcId="{04B812CC-064F-BE48-A09D-D8E836A3ED1E}" destId="{3E9674C0-FE93-1045-9819-89BDC4023729}" srcOrd="1" destOrd="0" presId="urn:microsoft.com/office/officeart/2005/8/layout/process1"/>
    <dgm:cxn modelId="{A1B0EBFC-AB4F-C14B-A1A5-33DA5AEB53F1}" type="presParOf" srcId="{D5B443C5-19B1-A943-BBCF-7A4329C50D48}" destId="{A83545F3-BA70-364D-A832-9E538DF9E5B5}" srcOrd="0" destOrd="0" presId="urn:microsoft.com/office/officeart/2005/8/layout/process1"/>
    <dgm:cxn modelId="{90B8FFDF-8274-BB48-A91C-CDE6A618AEE6}" type="presParOf" srcId="{D5B443C5-19B1-A943-BBCF-7A4329C50D48}" destId="{2925F1C8-4883-D24B-B7BA-72E1A4CA1882}" srcOrd="1" destOrd="0" presId="urn:microsoft.com/office/officeart/2005/8/layout/process1"/>
    <dgm:cxn modelId="{F2270F76-E815-7449-8FB9-9DAEEF148F42}" type="presParOf" srcId="{2925F1C8-4883-D24B-B7BA-72E1A4CA1882}" destId="{B57527F7-FB5D-CE41-8764-21EE73A6C055}" srcOrd="0" destOrd="0" presId="urn:microsoft.com/office/officeart/2005/8/layout/process1"/>
    <dgm:cxn modelId="{C5B2304E-0440-0D48-9FB6-728A0BE61967}" type="presParOf" srcId="{D5B443C5-19B1-A943-BBCF-7A4329C50D48}" destId="{EDD9AEF1-4628-4E4A-854C-DB59B4CCDD3F}" srcOrd="2" destOrd="0" presId="urn:microsoft.com/office/officeart/2005/8/layout/process1"/>
    <dgm:cxn modelId="{A4408147-4314-6541-9453-355DA32C45AF}" type="presParOf" srcId="{D5B443C5-19B1-A943-BBCF-7A4329C50D48}" destId="{8070E6A6-9A5C-A648-99BE-C6998FA59050}" srcOrd="3" destOrd="0" presId="urn:microsoft.com/office/officeart/2005/8/layout/process1"/>
    <dgm:cxn modelId="{155AB168-C6D9-6B46-A325-52DCDB15C1F2}" type="presParOf" srcId="{8070E6A6-9A5C-A648-99BE-C6998FA59050}" destId="{3E9674C0-FE93-1045-9819-89BDC4023729}" srcOrd="0" destOrd="0" presId="urn:microsoft.com/office/officeart/2005/8/layout/process1"/>
    <dgm:cxn modelId="{1B9A4C74-A965-394D-B3F1-C674832C4897}" type="presParOf" srcId="{D5B443C5-19B1-A943-BBCF-7A4329C50D48}" destId="{AE8D3296-741B-3B48-A50A-C7D9295CEBF4}" srcOrd="4" destOrd="0" presId="urn:microsoft.com/office/officeart/2005/8/layout/process1"/>
    <dgm:cxn modelId="{49FEBA8A-7DC9-2D42-99D6-76D26BC9FFCE}" type="presParOf" srcId="{D5B443C5-19B1-A943-BBCF-7A4329C50D48}" destId="{04093135-31E5-3941-B602-C8AA30CA78EA}" srcOrd="5" destOrd="0" presId="urn:microsoft.com/office/officeart/2005/8/layout/process1"/>
    <dgm:cxn modelId="{336A5406-DFE5-5C49-A1D7-351F7D3B46D4}" type="presParOf" srcId="{04093135-31E5-3941-B602-C8AA30CA78EA}" destId="{3280FC74-CBFE-FD48-9787-3A8BF4CAFD20}" srcOrd="0" destOrd="0" presId="urn:microsoft.com/office/officeart/2005/8/layout/process1"/>
    <dgm:cxn modelId="{3301C4A4-E777-624D-9414-44C3E9A6CD15}" type="presParOf" srcId="{D5B443C5-19B1-A943-BBCF-7A4329C50D48}" destId="{E1129104-722F-E94C-B2B4-D2FC89855C1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/>
      <dgm:t>
        <a:bodyPr/>
        <a:lstStyle/>
        <a:p>
          <a:r>
            <a:rPr lang="es-ES_tradnl" dirty="0" smtClean="0"/>
            <a:t>Cargar notas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Buscar alumno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Calcular promedio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3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3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3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2BB53AA6-DA96-0249-AF44-1C9CD2A494FE}" type="presOf" srcId="{C9068763-B20D-BD45-AFD2-A2EC235E5476}" destId="{3280FC74-CBFE-FD48-9787-3A8BF4CAFD20}" srcOrd="1" destOrd="0" presId="urn:microsoft.com/office/officeart/2005/8/layout/process1"/>
    <dgm:cxn modelId="{E4FBCBA0-561C-BF42-86A8-F069E18777AC}" type="presOf" srcId="{04B812CC-064F-BE48-A09D-D8E836A3ED1E}" destId="{8070E6A6-9A5C-A648-99BE-C6998FA59050}" srcOrd="0" destOrd="0" presId="urn:microsoft.com/office/officeart/2005/8/layout/process1"/>
    <dgm:cxn modelId="{844D072C-D5CA-4245-A0CA-6D692F25298A}" type="presOf" srcId="{805B07FF-25C6-8A48-A223-1292F955BB6B}" destId="{A83545F3-BA70-364D-A832-9E538DF9E5B5}" srcOrd="0" destOrd="0" presId="urn:microsoft.com/office/officeart/2005/8/layout/process1"/>
    <dgm:cxn modelId="{76F7A82F-9F6B-9E42-B72E-DBF08C08B0BA}" type="presOf" srcId="{C9068763-B20D-BD45-AFD2-A2EC235E5476}" destId="{04093135-31E5-3941-B602-C8AA30CA78EA}" srcOrd="0" destOrd="0" presId="urn:microsoft.com/office/officeart/2005/8/layout/process1"/>
    <dgm:cxn modelId="{F7C43DA8-42EA-1540-8505-C80E3F2480AF}" type="presOf" srcId="{A8FFA425-1108-5041-AD6D-65C39089570F}" destId="{AE8D3296-741B-3B48-A50A-C7D9295CEBF4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BC70674C-ADDF-9B42-BBC6-C6983AC65026}" type="presOf" srcId="{24C02DC1-00EF-7540-B292-E0DA87A30575}" destId="{D5B443C5-19B1-A943-BBCF-7A4329C50D48}" srcOrd="0" destOrd="0" presId="urn:microsoft.com/office/officeart/2005/8/layout/process1"/>
    <dgm:cxn modelId="{78B9E60B-FD63-7A42-84A5-6D19FB33EBDB}" type="presOf" srcId="{04B812CC-064F-BE48-A09D-D8E836A3ED1E}" destId="{3E9674C0-FE93-1045-9819-89BDC4023729}" srcOrd="1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0A6F7FDD-440B-1F45-A249-AD316E830F82}" type="presOf" srcId="{DED7C6F1-1167-C24F-99A0-75EF1A7EE04E}" destId="{E1129104-722F-E94C-B2B4-D2FC89855C1D}" srcOrd="0" destOrd="0" presId="urn:microsoft.com/office/officeart/2005/8/layout/process1"/>
    <dgm:cxn modelId="{A92A6CE2-4AA9-654C-93D4-D4661A0FF7BD}" type="presOf" srcId="{2982DFA8-99C6-204D-BA3F-14797B0F0FC2}" destId="{2925F1C8-4883-D24B-B7BA-72E1A4CA1882}" srcOrd="0" destOrd="0" presId="urn:microsoft.com/office/officeart/2005/8/layout/process1"/>
    <dgm:cxn modelId="{4899B86A-1E42-1C40-A22A-E4BA8949437C}" type="presOf" srcId="{2982DFA8-99C6-204D-BA3F-14797B0F0FC2}" destId="{B57527F7-FB5D-CE41-8764-21EE73A6C055}" srcOrd="1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6D256692-FC87-AB48-99EB-E1235D37985D}" type="presOf" srcId="{A49F0936-02FE-0B4F-98C1-7EFAC91E2AC0}" destId="{EDD9AEF1-4628-4E4A-854C-DB59B4CCDD3F}" srcOrd="0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B384501C-323C-114C-B073-1A5342CD4802}" type="presParOf" srcId="{D5B443C5-19B1-A943-BBCF-7A4329C50D48}" destId="{A83545F3-BA70-364D-A832-9E538DF9E5B5}" srcOrd="0" destOrd="0" presId="urn:microsoft.com/office/officeart/2005/8/layout/process1"/>
    <dgm:cxn modelId="{7CC1A1F1-8998-F648-9C0D-2DFBBC09B16D}" type="presParOf" srcId="{D5B443C5-19B1-A943-BBCF-7A4329C50D48}" destId="{2925F1C8-4883-D24B-B7BA-72E1A4CA1882}" srcOrd="1" destOrd="0" presId="urn:microsoft.com/office/officeart/2005/8/layout/process1"/>
    <dgm:cxn modelId="{84AD3B18-B1E5-5348-97C0-9EEB6206EF56}" type="presParOf" srcId="{2925F1C8-4883-D24B-B7BA-72E1A4CA1882}" destId="{B57527F7-FB5D-CE41-8764-21EE73A6C055}" srcOrd="0" destOrd="0" presId="urn:microsoft.com/office/officeart/2005/8/layout/process1"/>
    <dgm:cxn modelId="{2615011A-37BF-044A-8AAC-5CC47C5120B9}" type="presParOf" srcId="{D5B443C5-19B1-A943-BBCF-7A4329C50D48}" destId="{EDD9AEF1-4628-4E4A-854C-DB59B4CCDD3F}" srcOrd="2" destOrd="0" presId="urn:microsoft.com/office/officeart/2005/8/layout/process1"/>
    <dgm:cxn modelId="{23281ABB-5D3B-7640-8550-7846D5BC5355}" type="presParOf" srcId="{D5B443C5-19B1-A943-BBCF-7A4329C50D48}" destId="{8070E6A6-9A5C-A648-99BE-C6998FA59050}" srcOrd="3" destOrd="0" presId="urn:microsoft.com/office/officeart/2005/8/layout/process1"/>
    <dgm:cxn modelId="{3554CB88-C247-914C-948A-DDFACD8FB176}" type="presParOf" srcId="{8070E6A6-9A5C-A648-99BE-C6998FA59050}" destId="{3E9674C0-FE93-1045-9819-89BDC4023729}" srcOrd="0" destOrd="0" presId="urn:microsoft.com/office/officeart/2005/8/layout/process1"/>
    <dgm:cxn modelId="{FC45C168-6059-1F47-A615-778DDF6C73FB}" type="presParOf" srcId="{D5B443C5-19B1-A943-BBCF-7A4329C50D48}" destId="{AE8D3296-741B-3B48-A50A-C7D9295CEBF4}" srcOrd="4" destOrd="0" presId="urn:microsoft.com/office/officeart/2005/8/layout/process1"/>
    <dgm:cxn modelId="{A00A6A82-1347-764C-9C6E-E1B414F2D4A9}" type="presParOf" srcId="{D5B443C5-19B1-A943-BBCF-7A4329C50D48}" destId="{04093135-31E5-3941-B602-C8AA30CA78EA}" srcOrd="5" destOrd="0" presId="urn:microsoft.com/office/officeart/2005/8/layout/process1"/>
    <dgm:cxn modelId="{FD4D5EBC-2025-D749-882B-B3A5E4D2F48E}" type="presParOf" srcId="{04093135-31E5-3941-B602-C8AA30CA78EA}" destId="{3280FC74-CBFE-FD48-9787-3A8BF4CAFD20}" srcOrd="0" destOrd="0" presId="urn:microsoft.com/office/officeart/2005/8/layout/process1"/>
    <dgm:cxn modelId="{454EACD4-D443-9843-84E1-25D3D56A0640}" type="presParOf" srcId="{D5B443C5-19B1-A943-BBCF-7A4329C50D48}" destId="{E1129104-722F-E94C-B2B4-D2FC89855C1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/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Cargar notas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Buscar alumno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Calcular promedio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3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3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3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B24E300F-03DF-164D-A5BA-A2DC34BD0A03}" type="presOf" srcId="{A49F0936-02FE-0B4F-98C1-7EFAC91E2AC0}" destId="{EDD9AEF1-4628-4E4A-854C-DB59B4CCDD3F}" srcOrd="0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691A5502-6E32-DE4C-947D-4B8F745DECF5}" type="presOf" srcId="{24C02DC1-00EF-7540-B292-E0DA87A30575}" destId="{D5B443C5-19B1-A943-BBCF-7A4329C50D48}" srcOrd="0" destOrd="0" presId="urn:microsoft.com/office/officeart/2005/8/layout/process1"/>
    <dgm:cxn modelId="{7B73C563-90CC-DF42-B263-2BF369C415B1}" type="presOf" srcId="{C9068763-B20D-BD45-AFD2-A2EC235E5476}" destId="{3280FC74-CBFE-FD48-9787-3A8BF4CAFD20}" srcOrd="1" destOrd="0" presId="urn:microsoft.com/office/officeart/2005/8/layout/process1"/>
    <dgm:cxn modelId="{51FC5E16-7188-734A-8848-9A28E22E9E7C}" type="presOf" srcId="{2982DFA8-99C6-204D-BA3F-14797B0F0FC2}" destId="{B57527F7-FB5D-CE41-8764-21EE73A6C055}" srcOrd="1" destOrd="0" presId="urn:microsoft.com/office/officeart/2005/8/layout/process1"/>
    <dgm:cxn modelId="{3483DD02-55AC-E24A-A462-445F718D2D82}" type="presOf" srcId="{C9068763-B20D-BD45-AFD2-A2EC235E5476}" destId="{04093135-31E5-3941-B602-C8AA30CA78EA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FB77C4B2-A8A9-6947-8DEE-2A1B02AC1AD7}" type="presOf" srcId="{2982DFA8-99C6-204D-BA3F-14797B0F0FC2}" destId="{2925F1C8-4883-D24B-B7BA-72E1A4CA1882}" srcOrd="0" destOrd="0" presId="urn:microsoft.com/office/officeart/2005/8/layout/process1"/>
    <dgm:cxn modelId="{2AFBD94F-1073-6A43-8986-618DA3DF5F34}" type="presOf" srcId="{04B812CC-064F-BE48-A09D-D8E836A3ED1E}" destId="{8070E6A6-9A5C-A648-99BE-C6998FA59050}" srcOrd="0" destOrd="0" presId="urn:microsoft.com/office/officeart/2005/8/layout/process1"/>
    <dgm:cxn modelId="{07BF0707-1B6E-0541-8D01-2F4F6003F1AB}" type="presOf" srcId="{04B812CC-064F-BE48-A09D-D8E836A3ED1E}" destId="{3E9674C0-FE93-1045-9819-89BDC4023729}" srcOrd="1" destOrd="0" presId="urn:microsoft.com/office/officeart/2005/8/layout/process1"/>
    <dgm:cxn modelId="{B1BA734D-C3E6-C247-9A12-106825281C97}" type="presOf" srcId="{DED7C6F1-1167-C24F-99A0-75EF1A7EE04E}" destId="{E1129104-722F-E94C-B2B4-D2FC89855C1D}" srcOrd="0" destOrd="0" presId="urn:microsoft.com/office/officeart/2005/8/layout/process1"/>
    <dgm:cxn modelId="{82EF835D-29DC-A14D-BE52-BB9DEE148EE2}" type="presOf" srcId="{A8FFA425-1108-5041-AD6D-65C39089570F}" destId="{AE8D3296-741B-3B48-A50A-C7D9295CEBF4}" srcOrd="0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73F6C783-083E-7348-8944-5AACBF2B42A5}" type="presOf" srcId="{805B07FF-25C6-8A48-A223-1292F955BB6B}" destId="{A83545F3-BA70-364D-A832-9E538DF9E5B5}" srcOrd="0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016BE585-C890-9046-A328-2A5D4B52A188}" type="presParOf" srcId="{D5B443C5-19B1-A943-BBCF-7A4329C50D48}" destId="{A83545F3-BA70-364D-A832-9E538DF9E5B5}" srcOrd="0" destOrd="0" presId="urn:microsoft.com/office/officeart/2005/8/layout/process1"/>
    <dgm:cxn modelId="{4693196F-01F1-944D-B385-351B2E6E83BC}" type="presParOf" srcId="{D5B443C5-19B1-A943-BBCF-7A4329C50D48}" destId="{2925F1C8-4883-D24B-B7BA-72E1A4CA1882}" srcOrd="1" destOrd="0" presId="urn:microsoft.com/office/officeart/2005/8/layout/process1"/>
    <dgm:cxn modelId="{E0E45B30-6AA4-7C43-8BC6-B7BBB35638A7}" type="presParOf" srcId="{2925F1C8-4883-D24B-B7BA-72E1A4CA1882}" destId="{B57527F7-FB5D-CE41-8764-21EE73A6C055}" srcOrd="0" destOrd="0" presId="urn:microsoft.com/office/officeart/2005/8/layout/process1"/>
    <dgm:cxn modelId="{EDC231DE-3A2A-BF4E-AB2E-DBEFEC6867C4}" type="presParOf" srcId="{D5B443C5-19B1-A943-BBCF-7A4329C50D48}" destId="{EDD9AEF1-4628-4E4A-854C-DB59B4CCDD3F}" srcOrd="2" destOrd="0" presId="urn:microsoft.com/office/officeart/2005/8/layout/process1"/>
    <dgm:cxn modelId="{5296EE82-D6B6-734D-88DA-E3280137195D}" type="presParOf" srcId="{D5B443C5-19B1-A943-BBCF-7A4329C50D48}" destId="{8070E6A6-9A5C-A648-99BE-C6998FA59050}" srcOrd="3" destOrd="0" presId="urn:microsoft.com/office/officeart/2005/8/layout/process1"/>
    <dgm:cxn modelId="{750FA548-757B-3540-B366-42B7549B3FF9}" type="presParOf" srcId="{8070E6A6-9A5C-A648-99BE-C6998FA59050}" destId="{3E9674C0-FE93-1045-9819-89BDC4023729}" srcOrd="0" destOrd="0" presId="urn:microsoft.com/office/officeart/2005/8/layout/process1"/>
    <dgm:cxn modelId="{ECE08FD3-0878-6F4C-96DC-E302C440AB5E}" type="presParOf" srcId="{D5B443C5-19B1-A943-BBCF-7A4329C50D48}" destId="{AE8D3296-741B-3B48-A50A-C7D9295CEBF4}" srcOrd="4" destOrd="0" presId="urn:microsoft.com/office/officeart/2005/8/layout/process1"/>
    <dgm:cxn modelId="{A196AE58-E81C-5949-88B3-E8BC46D653C0}" type="presParOf" srcId="{D5B443C5-19B1-A943-BBCF-7A4329C50D48}" destId="{04093135-31E5-3941-B602-C8AA30CA78EA}" srcOrd="5" destOrd="0" presId="urn:microsoft.com/office/officeart/2005/8/layout/process1"/>
    <dgm:cxn modelId="{67715A4E-815F-F948-9600-7444CB14381E}" type="presParOf" srcId="{04093135-31E5-3941-B602-C8AA30CA78EA}" destId="{3280FC74-CBFE-FD48-9787-3A8BF4CAFD20}" srcOrd="0" destOrd="0" presId="urn:microsoft.com/office/officeart/2005/8/layout/process1"/>
    <dgm:cxn modelId="{F3C51B5B-78B7-6C4F-ADE2-8FE58949A215}" type="presParOf" srcId="{D5B443C5-19B1-A943-BBCF-7A4329C50D48}" destId="{E1129104-722F-E94C-B2B4-D2FC89855C1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/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/>
      <dgm:t>
        <a:bodyPr/>
        <a:lstStyle/>
        <a:p>
          <a:r>
            <a:rPr lang="es-ES_tradnl" dirty="0" smtClean="0"/>
            <a:t>Cargar notas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Buscar alumno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Calcular promedio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3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3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3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4F679196-5F3D-A745-BECC-6DE794873EB3}" type="presOf" srcId="{C9068763-B20D-BD45-AFD2-A2EC235E5476}" destId="{3280FC74-CBFE-FD48-9787-3A8BF4CAFD20}" srcOrd="1" destOrd="0" presId="urn:microsoft.com/office/officeart/2005/8/layout/process1"/>
    <dgm:cxn modelId="{350CDAFB-C1AA-244E-8558-7A362C6365ED}" type="presOf" srcId="{04B812CC-064F-BE48-A09D-D8E836A3ED1E}" destId="{8070E6A6-9A5C-A648-99BE-C6998FA59050}" srcOrd="0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0BD0B578-E727-0046-813E-D41FE404629E}" type="presOf" srcId="{C9068763-B20D-BD45-AFD2-A2EC235E5476}" destId="{04093135-31E5-3941-B602-C8AA30CA78EA}" srcOrd="0" destOrd="0" presId="urn:microsoft.com/office/officeart/2005/8/layout/process1"/>
    <dgm:cxn modelId="{424F191B-87C6-B746-95C2-42D0948350D4}" type="presOf" srcId="{805B07FF-25C6-8A48-A223-1292F955BB6B}" destId="{A83545F3-BA70-364D-A832-9E538DF9E5B5}" srcOrd="0" destOrd="0" presId="urn:microsoft.com/office/officeart/2005/8/layout/process1"/>
    <dgm:cxn modelId="{02A92672-8563-0B49-9F47-935EEE112964}" type="presOf" srcId="{04B812CC-064F-BE48-A09D-D8E836A3ED1E}" destId="{3E9674C0-FE93-1045-9819-89BDC4023729}" srcOrd="1" destOrd="0" presId="urn:microsoft.com/office/officeart/2005/8/layout/process1"/>
    <dgm:cxn modelId="{D51A5D79-ECC9-284F-B8F9-7D254C947FC3}" type="presOf" srcId="{2982DFA8-99C6-204D-BA3F-14797B0F0FC2}" destId="{B57527F7-FB5D-CE41-8764-21EE73A6C055}" srcOrd="1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6BF19965-16E8-B84D-B575-D6B6F8030E75}" type="presOf" srcId="{DED7C6F1-1167-C24F-99A0-75EF1A7EE04E}" destId="{E1129104-722F-E94C-B2B4-D2FC89855C1D}" srcOrd="0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DEFA0E5B-C3AA-574C-9027-B4AE0A4A1404}" type="presOf" srcId="{A8FFA425-1108-5041-AD6D-65C39089570F}" destId="{AE8D3296-741B-3B48-A50A-C7D9295CEBF4}" srcOrd="0" destOrd="0" presId="urn:microsoft.com/office/officeart/2005/8/layout/process1"/>
    <dgm:cxn modelId="{1A314E97-3CBA-CF46-A881-A46C8DC67C96}" type="presOf" srcId="{A49F0936-02FE-0B4F-98C1-7EFAC91E2AC0}" destId="{EDD9AEF1-4628-4E4A-854C-DB59B4CCDD3F}" srcOrd="0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D7E3FC6F-CF50-F645-97E0-0BB8F692B899}" type="presOf" srcId="{24C02DC1-00EF-7540-B292-E0DA87A30575}" destId="{D5B443C5-19B1-A943-BBCF-7A4329C50D48}" srcOrd="0" destOrd="0" presId="urn:microsoft.com/office/officeart/2005/8/layout/process1"/>
    <dgm:cxn modelId="{6408C697-34E9-4A4D-B756-1E186EBAAB72}" type="presOf" srcId="{2982DFA8-99C6-204D-BA3F-14797B0F0FC2}" destId="{2925F1C8-4883-D24B-B7BA-72E1A4CA1882}" srcOrd="0" destOrd="0" presId="urn:microsoft.com/office/officeart/2005/8/layout/process1"/>
    <dgm:cxn modelId="{7728A73F-28F3-9A43-BCDE-3171AF848252}" type="presParOf" srcId="{D5B443C5-19B1-A943-BBCF-7A4329C50D48}" destId="{A83545F3-BA70-364D-A832-9E538DF9E5B5}" srcOrd="0" destOrd="0" presId="urn:microsoft.com/office/officeart/2005/8/layout/process1"/>
    <dgm:cxn modelId="{7B01D03C-3160-454D-A0AA-503C0768C940}" type="presParOf" srcId="{D5B443C5-19B1-A943-BBCF-7A4329C50D48}" destId="{2925F1C8-4883-D24B-B7BA-72E1A4CA1882}" srcOrd="1" destOrd="0" presId="urn:microsoft.com/office/officeart/2005/8/layout/process1"/>
    <dgm:cxn modelId="{3300385E-904D-E841-A951-78DBAA29F1A3}" type="presParOf" srcId="{2925F1C8-4883-D24B-B7BA-72E1A4CA1882}" destId="{B57527F7-FB5D-CE41-8764-21EE73A6C055}" srcOrd="0" destOrd="0" presId="urn:microsoft.com/office/officeart/2005/8/layout/process1"/>
    <dgm:cxn modelId="{E5327F74-C569-034F-887E-805CD4DFF0DF}" type="presParOf" srcId="{D5B443C5-19B1-A943-BBCF-7A4329C50D48}" destId="{EDD9AEF1-4628-4E4A-854C-DB59B4CCDD3F}" srcOrd="2" destOrd="0" presId="urn:microsoft.com/office/officeart/2005/8/layout/process1"/>
    <dgm:cxn modelId="{E2884BD7-813D-3A45-8130-C3BDB01943D6}" type="presParOf" srcId="{D5B443C5-19B1-A943-BBCF-7A4329C50D48}" destId="{8070E6A6-9A5C-A648-99BE-C6998FA59050}" srcOrd="3" destOrd="0" presId="urn:microsoft.com/office/officeart/2005/8/layout/process1"/>
    <dgm:cxn modelId="{7E177C7D-DF61-AF43-A1BE-83F3DB73A4AA}" type="presParOf" srcId="{8070E6A6-9A5C-A648-99BE-C6998FA59050}" destId="{3E9674C0-FE93-1045-9819-89BDC4023729}" srcOrd="0" destOrd="0" presId="urn:microsoft.com/office/officeart/2005/8/layout/process1"/>
    <dgm:cxn modelId="{D495F55D-4879-E046-97D0-8C279689C55B}" type="presParOf" srcId="{D5B443C5-19B1-A943-BBCF-7A4329C50D48}" destId="{AE8D3296-741B-3B48-A50A-C7D9295CEBF4}" srcOrd="4" destOrd="0" presId="urn:microsoft.com/office/officeart/2005/8/layout/process1"/>
    <dgm:cxn modelId="{3650552E-FF88-6D48-9A23-EC8785D5D061}" type="presParOf" srcId="{D5B443C5-19B1-A943-BBCF-7A4329C50D48}" destId="{04093135-31E5-3941-B602-C8AA30CA78EA}" srcOrd="5" destOrd="0" presId="urn:microsoft.com/office/officeart/2005/8/layout/process1"/>
    <dgm:cxn modelId="{8445DFC3-CADF-0640-A7BA-99021F842D15}" type="presParOf" srcId="{04093135-31E5-3941-B602-C8AA30CA78EA}" destId="{3280FC74-CBFE-FD48-9787-3A8BF4CAFD20}" srcOrd="0" destOrd="0" presId="urn:microsoft.com/office/officeart/2005/8/layout/process1"/>
    <dgm:cxn modelId="{9A8AB6F6-ED8F-FE49-9A30-A7E2BC066FD1}" type="presParOf" srcId="{D5B443C5-19B1-A943-BBCF-7A4329C50D48}" destId="{E1129104-722F-E94C-B2B4-D2FC89855C1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/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/>
      <dgm:t>
        <a:bodyPr/>
        <a:lstStyle/>
        <a:p>
          <a:r>
            <a:rPr lang="es-ES_tradnl" dirty="0" smtClean="0"/>
            <a:t>Cargar notas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Buscar alumno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Calcular promedio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3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3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3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8EC5D5E8-7F10-7646-B1F4-FA3E6463CF43}" type="presOf" srcId="{A49F0936-02FE-0B4F-98C1-7EFAC91E2AC0}" destId="{EDD9AEF1-4628-4E4A-854C-DB59B4CCDD3F}" srcOrd="0" destOrd="0" presId="urn:microsoft.com/office/officeart/2005/8/layout/process1"/>
    <dgm:cxn modelId="{56834198-F15A-E64D-8402-D285D490FCBA}" type="presOf" srcId="{DED7C6F1-1167-C24F-99A0-75EF1A7EE04E}" destId="{E1129104-722F-E94C-B2B4-D2FC89855C1D}" srcOrd="0" destOrd="0" presId="urn:microsoft.com/office/officeart/2005/8/layout/process1"/>
    <dgm:cxn modelId="{A943D702-0969-4645-880B-3204A9D9289B}" type="presOf" srcId="{C9068763-B20D-BD45-AFD2-A2EC235E5476}" destId="{04093135-31E5-3941-B602-C8AA30CA78EA}" srcOrd="0" destOrd="0" presId="urn:microsoft.com/office/officeart/2005/8/layout/process1"/>
    <dgm:cxn modelId="{42406A7F-35C4-1249-9878-CC906BB10812}" type="presOf" srcId="{2982DFA8-99C6-204D-BA3F-14797B0F0FC2}" destId="{2925F1C8-4883-D24B-B7BA-72E1A4CA1882}" srcOrd="0" destOrd="0" presId="urn:microsoft.com/office/officeart/2005/8/layout/process1"/>
    <dgm:cxn modelId="{785DAB9C-4C01-3F43-8AA1-ABBBA4E18FBF}" type="presOf" srcId="{A8FFA425-1108-5041-AD6D-65C39089570F}" destId="{AE8D3296-741B-3B48-A50A-C7D9295CEBF4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9582BB36-6540-064E-8FE9-4FE2C821C418}" type="presOf" srcId="{805B07FF-25C6-8A48-A223-1292F955BB6B}" destId="{A83545F3-BA70-364D-A832-9E538DF9E5B5}" srcOrd="0" destOrd="0" presId="urn:microsoft.com/office/officeart/2005/8/layout/process1"/>
    <dgm:cxn modelId="{2AFC6158-2416-0A44-9A25-E2252C107D9B}" type="presOf" srcId="{04B812CC-064F-BE48-A09D-D8E836A3ED1E}" destId="{8070E6A6-9A5C-A648-99BE-C6998FA59050}" srcOrd="0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D9D338BB-A147-BE41-ACE0-A32EEDF0471A}" type="presOf" srcId="{2982DFA8-99C6-204D-BA3F-14797B0F0FC2}" destId="{B57527F7-FB5D-CE41-8764-21EE73A6C055}" srcOrd="1" destOrd="0" presId="urn:microsoft.com/office/officeart/2005/8/layout/process1"/>
    <dgm:cxn modelId="{F8FED143-4400-8F40-A8BA-FE64F6F47D14}" type="presOf" srcId="{24C02DC1-00EF-7540-B292-E0DA87A30575}" destId="{D5B443C5-19B1-A943-BBCF-7A4329C50D48}" srcOrd="0" destOrd="0" presId="urn:microsoft.com/office/officeart/2005/8/layout/process1"/>
    <dgm:cxn modelId="{9F2727FF-8B09-6444-97EA-1987630950CA}" type="presOf" srcId="{04B812CC-064F-BE48-A09D-D8E836A3ED1E}" destId="{3E9674C0-FE93-1045-9819-89BDC4023729}" srcOrd="1" destOrd="0" presId="urn:microsoft.com/office/officeart/2005/8/layout/process1"/>
    <dgm:cxn modelId="{1BC8A79B-64AF-BE4D-9625-FB5C4293455E}" type="presOf" srcId="{C9068763-B20D-BD45-AFD2-A2EC235E5476}" destId="{3280FC74-CBFE-FD48-9787-3A8BF4CAFD20}" srcOrd="1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35430AE2-7A01-A64A-B5C6-535DE706E5F9}" type="presParOf" srcId="{D5B443C5-19B1-A943-BBCF-7A4329C50D48}" destId="{A83545F3-BA70-364D-A832-9E538DF9E5B5}" srcOrd="0" destOrd="0" presId="urn:microsoft.com/office/officeart/2005/8/layout/process1"/>
    <dgm:cxn modelId="{05A325D0-D8C6-DE4A-8BA2-C8A299DE57AE}" type="presParOf" srcId="{D5B443C5-19B1-A943-BBCF-7A4329C50D48}" destId="{2925F1C8-4883-D24B-B7BA-72E1A4CA1882}" srcOrd="1" destOrd="0" presId="urn:microsoft.com/office/officeart/2005/8/layout/process1"/>
    <dgm:cxn modelId="{CB9D5603-E44C-9C4A-A4B3-AE161EFF8995}" type="presParOf" srcId="{2925F1C8-4883-D24B-B7BA-72E1A4CA1882}" destId="{B57527F7-FB5D-CE41-8764-21EE73A6C055}" srcOrd="0" destOrd="0" presId="urn:microsoft.com/office/officeart/2005/8/layout/process1"/>
    <dgm:cxn modelId="{9D5EE272-60B3-8547-9E5F-F82FB0F4EDF0}" type="presParOf" srcId="{D5B443C5-19B1-A943-BBCF-7A4329C50D48}" destId="{EDD9AEF1-4628-4E4A-854C-DB59B4CCDD3F}" srcOrd="2" destOrd="0" presId="urn:microsoft.com/office/officeart/2005/8/layout/process1"/>
    <dgm:cxn modelId="{18B4FB3A-0315-CA4D-8CB6-75D1AF933D7D}" type="presParOf" srcId="{D5B443C5-19B1-A943-BBCF-7A4329C50D48}" destId="{8070E6A6-9A5C-A648-99BE-C6998FA59050}" srcOrd="3" destOrd="0" presId="urn:microsoft.com/office/officeart/2005/8/layout/process1"/>
    <dgm:cxn modelId="{196990D5-94FC-B84E-B3AB-93A3ECAF44E6}" type="presParOf" srcId="{8070E6A6-9A5C-A648-99BE-C6998FA59050}" destId="{3E9674C0-FE93-1045-9819-89BDC4023729}" srcOrd="0" destOrd="0" presId="urn:microsoft.com/office/officeart/2005/8/layout/process1"/>
    <dgm:cxn modelId="{E8860996-BFC2-0B48-B666-B2454C468E2C}" type="presParOf" srcId="{D5B443C5-19B1-A943-BBCF-7A4329C50D48}" destId="{AE8D3296-741B-3B48-A50A-C7D9295CEBF4}" srcOrd="4" destOrd="0" presId="urn:microsoft.com/office/officeart/2005/8/layout/process1"/>
    <dgm:cxn modelId="{CD72AC08-0BA5-3E4E-B429-218C55F12F56}" type="presParOf" srcId="{D5B443C5-19B1-A943-BBCF-7A4329C50D48}" destId="{04093135-31E5-3941-B602-C8AA30CA78EA}" srcOrd="5" destOrd="0" presId="urn:microsoft.com/office/officeart/2005/8/layout/process1"/>
    <dgm:cxn modelId="{BEBE05B0-5AB5-A041-B3B2-BFA876218B5C}" type="presParOf" srcId="{04093135-31E5-3941-B602-C8AA30CA78EA}" destId="{3280FC74-CBFE-FD48-9787-3A8BF4CAFD20}" srcOrd="0" destOrd="0" presId="urn:microsoft.com/office/officeart/2005/8/layout/process1"/>
    <dgm:cxn modelId="{1F32DA79-BA85-9241-8013-258A89339C1C}" type="presParOf" srcId="{D5B443C5-19B1-A943-BBCF-7A4329C50D48}" destId="{E1129104-722F-E94C-B2B4-D2FC89855C1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/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Cargar notas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Buscar alumno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Calcular promedio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3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3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3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3F68EFAA-13E0-3E4D-9906-7CB587261A02}" type="presOf" srcId="{2982DFA8-99C6-204D-BA3F-14797B0F0FC2}" destId="{B57527F7-FB5D-CE41-8764-21EE73A6C055}" srcOrd="1" destOrd="0" presId="urn:microsoft.com/office/officeart/2005/8/layout/process1"/>
    <dgm:cxn modelId="{C2A79026-FF61-B24D-A905-57BBD3290763}" type="presOf" srcId="{C9068763-B20D-BD45-AFD2-A2EC235E5476}" destId="{3280FC74-CBFE-FD48-9787-3A8BF4CAFD20}" srcOrd="1" destOrd="0" presId="urn:microsoft.com/office/officeart/2005/8/layout/process1"/>
    <dgm:cxn modelId="{2076780E-45FC-8442-A26B-8F159935C29B}" type="presOf" srcId="{DED7C6F1-1167-C24F-99A0-75EF1A7EE04E}" destId="{E1129104-722F-E94C-B2B4-D2FC89855C1D}" srcOrd="0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668183DD-F4A9-B94B-B20E-4DB0D06392C2}" type="presOf" srcId="{805B07FF-25C6-8A48-A223-1292F955BB6B}" destId="{A83545F3-BA70-364D-A832-9E538DF9E5B5}" srcOrd="0" destOrd="0" presId="urn:microsoft.com/office/officeart/2005/8/layout/process1"/>
    <dgm:cxn modelId="{F51675AD-D843-6A4C-9EA0-E095559656A3}" type="presOf" srcId="{24C02DC1-00EF-7540-B292-E0DA87A30575}" destId="{D5B443C5-19B1-A943-BBCF-7A4329C50D48}" srcOrd="0" destOrd="0" presId="urn:microsoft.com/office/officeart/2005/8/layout/process1"/>
    <dgm:cxn modelId="{F998D5D1-72D7-A64B-BD0F-A9C1D9BCC7D0}" type="presOf" srcId="{C9068763-B20D-BD45-AFD2-A2EC235E5476}" destId="{04093135-31E5-3941-B602-C8AA30CA78EA}" srcOrd="0" destOrd="0" presId="urn:microsoft.com/office/officeart/2005/8/layout/process1"/>
    <dgm:cxn modelId="{59A5A9D5-FF90-2B4A-BAB8-00704AB6A09F}" type="presOf" srcId="{A8FFA425-1108-5041-AD6D-65C39089570F}" destId="{AE8D3296-741B-3B48-A50A-C7D9295CEBF4}" srcOrd="0" destOrd="0" presId="urn:microsoft.com/office/officeart/2005/8/layout/process1"/>
    <dgm:cxn modelId="{266D5744-7BBA-6F40-8ED1-9A0B77A1173F}" type="presOf" srcId="{04B812CC-064F-BE48-A09D-D8E836A3ED1E}" destId="{8070E6A6-9A5C-A648-99BE-C6998FA59050}" srcOrd="0" destOrd="0" presId="urn:microsoft.com/office/officeart/2005/8/layout/process1"/>
    <dgm:cxn modelId="{0156D10F-0BD0-ED48-9288-45C5BD257BBD}" type="presOf" srcId="{2982DFA8-99C6-204D-BA3F-14797B0F0FC2}" destId="{2925F1C8-4883-D24B-B7BA-72E1A4CA1882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72063DD4-49A2-3C4A-BB72-ABAB42819623}" type="presOf" srcId="{A49F0936-02FE-0B4F-98C1-7EFAC91E2AC0}" destId="{EDD9AEF1-4628-4E4A-854C-DB59B4CCDD3F}" srcOrd="0" destOrd="0" presId="urn:microsoft.com/office/officeart/2005/8/layout/process1"/>
    <dgm:cxn modelId="{44664E51-6B3F-4843-B379-060499BD772F}" type="presOf" srcId="{04B812CC-064F-BE48-A09D-D8E836A3ED1E}" destId="{3E9674C0-FE93-1045-9819-89BDC4023729}" srcOrd="1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4886DD3B-5271-C448-991D-E1580B9A8BFA}" type="presParOf" srcId="{D5B443C5-19B1-A943-BBCF-7A4329C50D48}" destId="{A83545F3-BA70-364D-A832-9E538DF9E5B5}" srcOrd="0" destOrd="0" presId="urn:microsoft.com/office/officeart/2005/8/layout/process1"/>
    <dgm:cxn modelId="{7211B0E6-09C6-CB4D-BE79-9F18C83737CE}" type="presParOf" srcId="{D5B443C5-19B1-A943-BBCF-7A4329C50D48}" destId="{2925F1C8-4883-D24B-B7BA-72E1A4CA1882}" srcOrd="1" destOrd="0" presId="urn:microsoft.com/office/officeart/2005/8/layout/process1"/>
    <dgm:cxn modelId="{B67B604F-317C-A249-A6D4-2F0D38D17BB1}" type="presParOf" srcId="{2925F1C8-4883-D24B-B7BA-72E1A4CA1882}" destId="{B57527F7-FB5D-CE41-8764-21EE73A6C055}" srcOrd="0" destOrd="0" presId="urn:microsoft.com/office/officeart/2005/8/layout/process1"/>
    <dgm:cxn modelId="{856AF3C1-77A7-594A-8AD6-22F04CEE976A}" type="presParOf" srcId="{D5B443C5-19B1-A943-BBCF-7A4329C50D48}" destId="{EDD9AEF1-4628-4E4A-854C-DB59B4CCDD3F}" srcOrd="2" destOrd="0" presId="urn:microsoft.com/office/officeart/2005/8/layout/process1"/>
    <dgm:cxn modelId="{2F55EE32-CB59-3A45-8059-9E93A095B34F}" type="presParOf" srcId="{D5B443C5-19B1-A943-BBCF-7A4329C50D48}" destId="{8070E6A6-9A5C-A648-99BE-C6998FA59050}" srcOrd="3" destOrd="0" presId="urn:microsoft.com/office/officeart/2005/8/layout/process1"/>
    <dgm:cxn modelId="{7A09C8F6-71CF-5C40-ADD2-19DE183C7195}" type="presParOf" srcId="{8070E6A6-9A5C-A648-99BE-C6998FA59050}" destId="{3E9674C0-FE93-1045-9819-89BDC4023729}" srcOrd="0" destOrd="0" presId="urn:microsoft.com/office/officeart/2005/8/layout/process1"/>
    <dgm:cxn modelId="{8CBCA5B8-27F8-BD4A-881A-45B88892D67F}" type="presParOf" srcId="{D5B443C5-19B1-A943-BBCF-7A4329C50D48}" destId="{AE8D3296-741B-3B48-A50A-C7D9295CEBF4}" srcOrd="4" destOrd="0" presId="urn:microsoft.com/office/officeart/2005/8/layout/process1"/>
    <dgm:cxn modelId="{6C0F5811-9217-6549-A676-3FD1A440220A}" type="presParOf" srcId="{D5B443C5-19B1-A943-BBCF-7A4329C50D48}" destId="{04093135-31E5-3941-B602-C8AA30CA78EA}" srcOrd="5" destOrd="0" presId="urn:microsoft.com/office/officeart/2005/8/layout/process1"/>
    <dgm:cxn modelId="{B2E04973-3D6B-E440-A1CB-7559F2D5839D}" type="presParOf" srcId="{04093135-31E5-3941-B602-C8AA30CA78EA}" destId="{3280FC74-CBFE-FD48-9787-3A8BF4CAFD20}" srcOrd="0" destOrd="0" presId="urn:microsoft.com/office/officeart/2005/8/layout/process1"/>
    <dgm:cxn modelId="{B865D963-05CA-854C-9FB2-292FA30CCCC4}" type="presParOf" srcId="{D5B443C5-19B1-A943-BBCF-7A4329C50D48}" destId="{E1129104-722F-E94C-B2B4-D2FC89855C1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/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/>
      <dgm:t>
        <a:bodyPr/>
        <a:lstStyle/>
        <a:p>
          <a:r>
            <a:rPr lang="es-ES_tradnl" dirty="0" smtClean="0"/>
            <a:t>Cargar habitantes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Calcular habitantes por piso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2B61AE64-D508-2849-BDC3-3B065B036993}">
      <dgm:prSet/>
      <dgm:spPr/>
      <dgm:t>
        <a:bodyPr/>
        <a:lstStyle/>
        <a:p>
          <a:r>
            <a:rPr lang="es-ES_tradnl" dirty="0" smtClean="0"/>
            <a:t>Mostrar  total habitantes</a:t>
          </a:r>
          <a:endParaRPr lang="es-ES_tradnl" dirty="0"/>
        </a:p>
      </dgm:t>
    </dgm:pt>
    <dgm:pt modelId="{5595F67F-3DC4-1846-894C-2487D89C099E}" type="parTrans" cxnId="{F5AAC83A-A18E-F849-8D29-14E03F26319A}">
      <dgm:prSet/>
      <dgm:spPr/>
      <dgm:t>
        <a:bodyPr/>
        <a:lstStyle/>
        <a:p>
          <a:endParaRPr lang="es-ES_tradnl"/>
        </a:p>
      </dgm:t>
    </dgm:pt>
    <dgm:pt modelId="{AAD8B896-B7A8-1E47-AE9B-879E9EF9261D}" type="sibTrans" cxnId="{F5AAC83A-A18E-F849-8D29-14E03F26319A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Mostrar habitantes por piso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4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4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4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4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4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4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76EB5979-1415-0246-8FD4-3560A0C211C8}" type="pres">
      <dgm:prSet presAssocID="{B8399966-50E2-6B48-9DBA-08E9526D066D}" presName="sibTrans" presStyleLbl="sibTrans2D1" presStyleIdx="3" presStyleCnt="4"/>
      <dgm:spPr/>
      <dgm:t>
        <a:bodyPr/>
        <a:lstStyle/>
        <a:p>
          <a:endParaRPr lang="es-ES_tradnl"/>
        </a:p>
      </dgm:t>
    </dgm:pt>
    <dgm:pt modelId="{94255304-1EA4-8C49-98F9-59555D05AA98}" type="pres">
      <dgm:prSet presAssocID="{B8399966-50E2-6B48-9DBA-08E9526D066D}" presName="connectorText" presStyleLbl="sibTrans2D1" presStyleIdx="3" presStyleCnt="4"/>
      <dgm:spPr/>
      <dgm:t>
        <a:bodyPr/>
        <a:lstStyle/>
        <a:p>
          <a:endParaRPr lang="es-ES_tradnl"/>
        </a:p>
      </dgm:t>
    </dgm:pt>
    <dgm:pt modelId="{E9C63D02-AEF6-EE45-B5E8-5A9B7B8CC0EC}" type="pres">
      <dgm:prSet presAssocID="{2B61AE64-D508-2849-BDC3-3B065B03699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733ECD5E-D303-8442-82E8-BD5F49BD4556}" type="presOf" srcId="{2982DFA8-99C6-204D-BA3F-14797B0F0FC2}" destId="{2925F1C8-4883-D24B-B7BA-72E1A4CA1882}" srcOrd="0" destOrd="0" presId="urn:microsoft.com/office/officeart/2005/8/layout/process1"/>
    <dgm:cxn modelId="{69CF662D-FC70-6945-B835-9EF658AEDC85}" type="presOf" srcId="{2B61AE64-D508-2849-BDC3-3B065B036993}" destId="{E9C63D02-AEF6-EE45-B5E8-5A9B7B8CC0EC}" srcOrd="0" destOrd="0" presId="urn:microsoft.com/office/officeart/2005/8/layout/process1"/>
    <dgm:cxn modelId="{21110CB4-432C-9D49-B867-EDF17EB2C9EE}" type="presOf" srcId="{B8399966-50E2-6B48-9DBA-08E9526D066D}" destId="{76EB5979-1415-0246-8FD4-3560A0C211C8}" srcOrd="0" destOrd="0" presId="urn:microsoft.com/office/officeart/2005/8/layout/process1"/>
    <dgm:cxn modelId="{B3FD8C3B-2B10-9043-A725-1BFAC77BE402}" type="presOf" srcId="{805B07FF-25C6-8A48-A223-1292F955BB6B}" destId="{A83545F3-BA70-364D-A832-9E538DF9E5B5}" srcOrd="0" destOrd="0" presId="urn:microsoft.com/office/officeart/2005/8/layout/process1"/>
    <dgm:cxn modelId="{A1C683F8-5A01-834C-8D67-DD247269E363}" type="presOf" srcId="{C9068763-B20D-BD45-AFD2-A2EC235E5476}" destId="{3280FC74-CBFE-FD48-9787-3A8BF4CAFD20}" srcOrd="1" destOrd="0" presId="urn:microsoft.com/office/officeart/2005/8/layout/process1"/>
    <dgm:cxn modelId="{7C317201-4C5B-864A-9898-16E347F24B1A}" type="presOf" srcId="{2982DFA8-99C6-204D-BA3F-14797B0F0FC2}" destId="{B57527F7-FB5D-CE41-8764-21EE73A6C055}" srcOrd="1" destOrd="0" presId="urn:microsoft.com/office/officeart/2005/8/layout/process1"/>
    <dgm:cxn modelId="{F5AAC83A-A18E-F849-8D29-14E03F26319A}" srcId="{24C02DC1-00EF-7540-B292-E0DA87A30575}" destId="{2B61AE64-D508-2849-BDC3-3B065B036993}" srcOrd="4" destOrd="0" parTransId="{5595F67F-3DC4-1846-894C-2487D89C099E}" sibTransId="{AAD8B896-B7A8-1E47-AE9B-879E9EF9261D}"/>
    <dgm:cxn modelId="{ADD11C94-9CFA-8841-8C93-4D96DA8C26F7}" type="presOf" srcId="{B8399966-50E2-6B48-9DBA-08E9526D066D}" destId="{94255304-1EA4-8C49-98F9-59555D05AA98}" srcOrd="1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8F117452-21F6-4744-98D2-E54D28D9F2AF}" type="presOf" srcId="{A49F0936-02FE-0B4F-98C1-7EFAC91E2AC0}" destId="{EDD9AEF1-4628-4E4A-854C-DB59B4CCDD3F}" srcOrd="0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3FCE0D1E-8E47-7242-9F15-5A8E7B34DFE4}" type="presOf" srcId="{C9068763-B20D-BD45-AFD2-A2EC235E5476}" destId="{04093135-31E5-3941-B602-C8AA30CA78EA}" srcOrd="0" destOrd="0" presId="urn:microsoft.com/office/officeart/2005/8/layout/process1"/>
    <dgm:cxn modelId="{229AD162-4F03-0E43-8D77-DABE141850DA}" type="presOf" srcId="{A8FFA425-1108-5041-AD6D-65C39089570F}" destId="{AE8D3296-741B-3B48-A50A-C7D9295CEBF4}" srcOrd="0" destOrd="0" presId="urn:microsoft.com/office/officeart/2005/8/layout/process1"/>
    <dgm:cxn modelId="{C5A87834-FF63-5248-8B6A-84C0C80E8603}" type="presOf" srcId="{DED7C6F1-1167-C24F-99A0-75EF1A7EE04E}" destId="{E1129104-722F-E94C-B2B4-D2FC89855C1D}" srcOrd="0" destOrd="0" presId="urn:microsoft.com/office/officeart/2005/8/layout/process1"/>
    <dgm:cxn modelId="{3D9FF16C-D1AE-9748-A2A5-16508EFA5371}" type="presOf" srcId="{04B812CC-064F-BE48-A09D-D8E836A3ED1E}" destId="{8070E6A6-9A5C-A648-99BE-C6998FA59050}" srcOrd="0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504EF09A-49BC-4844-9EB5-67354861A3F4}" type="presOf" srcId="{04B812CC-064F-BE48-A09D-D8E836A3ED1E}" destId="{3E9674C0-FE93-1045-9819-89BDC4023729}" srcOrd="1" destOrd="0" presId="urn:microsoft.com/office/officeart/2005/8/layout/process1"/>
    <dgm:cxn modelId="{6BCBD755-C536-5444-899D-1F7B06DC366C}" type="presOf" srcId="{24C02DC1-00EF-7540-B292-E0DA87A30575}" destId="{D5B443C5-19B1-A943-BBCF-7A4329C50D48}" srcOrd="0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DE87EC0E-E487-2540-A9EC-AB09B97741D8}" type="presParOf" srcId="{D5B443C5-19B1-A943-BBCF-7A4329C50D48}" destId="{A83545F3-BA70-364D-A832-9E538DF9E5B5}" srcOrd="0" destOrd="0" presId="urn:microsoft.com/office/officeart/2005/8/layout/process1"/>
    <dgm:cxn modelId="{DA1469DD-7F73-464B-84C2-C16A793D0E84}" type="presParOf" srcId="{D5B443C5-19B1-A943-BBCF-7A4329C50D48}" destId="{2925F1C8-4883-D24B-B7BA-72E1A4CA1882}" srcOrd="1" destOrd="0" presId="urn:microsoft.com/office/officeart/2005/8/layout/process1"/>
    <dgm:cxn modelId="{BBC7949F-5735-D040-8956-DAF3E9A0772E}" type="presParOf" srcId="{2925F1C8-4883-D24B-B7BA-72E1A4CA1882}" destId="{B57527F7-FB5D-CE41-8764-21EE73A6C055}" srcOrd="0" destOrd="0" presId="urn:microsoft.com/office/officeart/2005/8/layout/process1"/>
    <dgm:cxn modelId="{91476CF5-30D1-0D4B-9ADE-6DA4033E7FEB}" type="presParOf" srcId="{D5B443C5-19B1-A943-BBCF-7A4329C50D48}" destId="{EDD9AEF1-4628-4E4A-854C-DB59B4CCDD3F}" srcOrd="2" destOrd="0" presId="urn:microsoft.com/office/officeart/2005/8/layout/process1"/>
    <dgm:cxn modelId="{552C8D17-EBEE-2B41-B92E-16F04FA73FF0}" type="presParOf" srcId="{D5B443C5-19B1-A943-BBCF-7A4329C50D48}" destId="{8070E6A6-9A5C-A648-99BE-C6998FA59050}" srcOrd="3" destOrd="0" presId="urn:microsoft.com/office/officeart/2005/8/layout/process1"/>
    <dgm:cxn modelId="{AF060FA1-C47F-F840-9092-2ECFAF653960}" type="presParOf" srcId="{8070E6A6-9A5C-A648-99BE-C6998FA59050}" destId="{3E9674C0-FE93-1045-9819-89BDC4023729}" srcOrd="0" destOrd="0" presId="urn:microsoft.com/office/officeart/2005/8/layout/process1"/>
    <dgm:cxn modelId="{E53E4E59-080D-2D42-B5B1-A875A4BBAE56}" type="presParOf" srcId="{D5B443C5-19B1-A943-BBCF-7A4329C50D48}" destId="{AE8D3296-741B-3B48-A50A-C7D9295CEBF4}" srcOrd="4" destOrd="0" presId="urn:microsoft.com/office/officeart/2005/8/layout/process1"/>
    <dgm:cxn modelId="{80248A52-6013-FB4E-99C2-22BE353ADF8F}" type="presParOf" srcId="{D5B443C5-19B1-A943-BBCF-7A4329C50D48}" destId="{04093135-31E5-3941-B602-C8AA30CA78EA}" srcOrd="5" destOrd="0" presId="urn:microsoft.com/office/officeart/2005/8/layout/process1"/>
    <dgm:cxn modelId="{85E69222-0E1B-4A4E-A160-A205098E0B7A}" type="presParOf" srcId="{04093135-31E5-3941-B602-C8AA30CA78EA}" destId="{3280FC74-CBFE-FD48-9787-3A8BF4CAFD20}" srcOrd="0" destOrd="0" presId="urn:microsoft.com/office/officeart/2005/8/layout/process1"/>
    <dgm:cxn modelId="{E70B5073-10F1-3043-9725-6ACE46CB2934}" type="presParOf" srcId="{D5B443C5-19B1-A943-BBCF-7A4329C50D48}" destId="{E1129104-722F-E94C-B2B4-D2FC89855C1D}" srcOrd="6" destOrd="0" presId="urn:microsoft.com/office/officeart/2005/8/layout/process1"/>
    <dgm:cxn modelId="{D7E62EF9-B65B-D746-86DE-867A999D92E3}" type="presParOf" srcId="{D5B443C5-19B1-A943-BBCF-7A4329C50D48}" destId="{76EB5979-1415-0246-8FD4-3560A0C211C8}" srcOrd="7" destOrd="0" presId="urn:microsoft.com/office/officeart/2005/8/layout/process1"/>
    <dgm:cxn modelId="{F2A5E476-6BA4-444A-BEBD-16FF502AA710}" type="presParOf" srcId="{76EB5979-1415-0246-8FD4-3560A0C211C8}" destId="{94255304-1EA4-8C49-98F9-59555D05AA98}" srcOrd="0" destOrd="0" presId="urn:microsoft.com/office/officeart/2005/8/layout/process1"/>
    <dgm:cxn modelId="{0BB31DB1-BF5E-BC46-B847-9C9E39434716}" type="presParOf" srcId="{D5B443C5-19B1-A943-BBCF-7A4329C50D48}" destId="{E9C63D02-AEF6-EE45-B5E8-5A9B7B8CC0E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/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Cargar notas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Buscar alumno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Calcular promedio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3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3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3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A6642E20-74C0-C74E-8964-7C6665969440}" type="presOf" srcId="{04B812CC-064F-BE48-A09D-D8E836A3ED1E}" destId="{3E9674C0-FE93-1045-9819-89BDC4023729}" srcOrd="1" destOrd="0" presId="urn:microsoft.com/office/officeart/2005/8/layout/process1"/>
    <dgm:cxn modelId="{74C67829-DFD3-324E-A4AD-8EFBC8388696}" type="presOf" srcId="{A8FFA425-1108-5041-AD6D-65C39089570F}" destId="{AE8D3296-741B-3B48-A50A-C7D9295CEBF4}" srcOrd="0" destOrd="0" presId="urn:microsoft.com/office/officeart/2005/8/layout/process1"/>
    <dgm:cxn modelId="{C0DF5508-D0F7-6541-8E41-7E33662A9E8E}" type="presOf" srcId="{C9068763-B20D-BD45-AFD2-A2EC235E5476}" destId="{3280FC74-CBFE-FD48-9787-3A8BF4CAFD20}" srcOrd="1" destOrd="0" presId="urn:microsoft.com/office/officeart/2005/8/layout/process1"/>
    <dgm:cxn modelId="{C37E8400-4E2B-9C43-9E77-F8C89E435444}" type="presOf" srcId="{805B07FF-25C6-8A48-A223-1292F955BB6B}" destId="{A83545F3-BA70-364D-A832-9E538DF9E5B5}" srcOrd="0" destOrd="0" presId="urn:microsoft.com/office/officeart/2005/8/layout/process1"/>
    <dgm:cxn modelId="{158331B9-C937-4F4D-A0D0-3783657A3CEC}" type="presOf" srcId="{24C02DC1-00EF-7540-B292-E0DA87A30575}" destId="{D5B443C5-19B1-A943-BBCF-7A4329C50D48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A0DC8C39-A1E8-764E-A3F7-902A5CF199CD}" type="presOf" srcId="{DED7C6F1-1167-C24F-99A0-75EF1A7EE04E}" destId="{E1129104-722F-E94C-B2B4-D2FC89855C1D}" srcOrd="0" destOrd="0" presId="urn:microsoft.com/office/officeart/2005/8/layout/process1"/>
    <dgm:cxn modelId="{88B560ED-5359-D345-86CD-63FD81C7013A}" type="presOf" srcId="{2982DFA8-99C6-204D-BA3F-14797B0F0FC2}" destId="{B57527F7-FB5D-CE41-8764-21EE73A6C055}" srcOrd="1" destOrd="0" presId="urn:microsoft.com/office/officeart/2005/8/layout/process1"/>
    <dgm:cxn modelId="{156F98E9-0BDD-CB4B-8635-DADF20D6C33E}" type="presOf" srcId="{2982DFA8-99C6-204D-BA3F-14797B0F0FC2}" destId="{2925F1C8-4883-D24B-B7BA-72E1A4CA1882}" srcOrd="0" destOrd="0" presId="urn:microsoft.com/office/officeart/2005/8/layout/process1"/>
    <dgm:cxn modelId="{10B574E4-5240-8D4C-A8BE-82EB904CFC4C}" type="presOf" srcId="{04B812CC-064F-BE48-A09D-D8E836A3ED1E}" destId="{8070E6A6-9A5C-A648-99BE-C6998FA59050}" srcOrd="0" destOrd="0" presId="urn:microsoft.com/office/officeart/2005/8/layout/process1"/>
    <dgm:cxn modelId="{B2E3ACA2-BB64-3B43-8729-764BC6AF467D}" type="presOf" srcId="{A49F0936-02FE-0B4F-98C1-7EFAC91E2AC0}" destId="{EDD9AEF1-4628-4E4A-854C-DB59B4CCDD3F}" srcOrd="0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F08DD187-2FBB-AE44-BE2D-FF5E1929ADCC}" type="presOf" srcId="{C9068763-B20D-BD45-AFD2-A2EC235E5476}" destId="{04093135-31E5-3941-B602-C8AA30CA78EA}" srcOrd="0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FC7B93D2-1DA5-1443-8509-3411F2EC9BCE}" type="presParOf" srcId="{D5B443C5-19B1-A943-BBCF-7A4329C50D48}" destId="{A83545F3-BA70-364D-A832-9E538DF9E5B5}" srcOrd="0" destOrd="0" presId="urn:microsoft.com/office/officeart/2005/8/layout/process1"/>
    <dgm:cxn modelId="{A7531B0D-C9C4-184B-9F93-D07DC8492EF5}" type="presParOf" srcId="{D5B443C5-19B1-A943-BBCF-7A4329C50D48}" destId="{2925F1C8-4883-D24B-B7BA-72E1A4CA1882}" srcOrd="1" destOrd="0" presId="urn:microsoft.com/office/officeart/2005/8/layout/process1"/>
    <dgm:cxn modelId="{9FB476CA-8635-9C4F-B5E7-63A76085C39E}" type="presParOf" srcId="{2925F1C8-4883-D24B-B7BA-72E1A4CA1882}" destId="{B57527F7-FB5D-CE41-8764-21EE73A6C055}" srcOrd="0" destOrd="0" presId="urn:microsoft.com/office/officeart/2005/8/layout/process1"/>
    <dgm:cxn modelId="{774EAAB9-8E88-7148-AD3A-AD29B28EBD94}" type="presParOf" srcId="{D5B443C5-19B1-A943-BBCF-7A4329C50D48}" destId="{EDD9AEF1-4628-4E4A-854C-DB59B4CCDD3F}" srcOrd="2" destOrd="0" presId="urn:microsoft.com/office/officeart/2005/8/layout/process1"/>
    <dgm:cxn modelId="{22C1A058-C2AD-624B-B15C-34ACAB20FC56}" type="presParOf" srcId="{D5B443C5-19B1-A943-BBCF-7A4329C50D48}" destId="{8070E6A6-9A5C-A648-99BE-C6998FA59050}" srcOrd="3" destOrd="0" presId="urn:microsoft.com/office/officeart/2005/8/layout/process1"/>
    <dgm:cxn modelId="{FD482CB0-30A4-6B40-AF7B-E924CD3AAE03}" type="presParOf" srcId="{8070E6A6-9A5C-A648-99BE-C6998FA59050}" destId="{3E9674C0-FE93-1045-9819-89BDC4023729}" srcOrd="0" destOrd="0" presId="urn:microsoft.com/office/officeart/2005/8/layout/process1"/>
    <dgm:cxn modelId="{5C4D5330-ED04-724D-9E3F-7C0BDF7FA6EB}" type="presParOf" srcId="{D5B443C5-19B1-A943-BBCF-7A4329C50D48}" destId="{AE8D3296-741B-3B48-A50A-C7D9295CEBF4}" srcOrd="4" destOrd="0" presId="urn:microsoft.com/office/officeart/2005/8/layout/process1"/>
    <dgm:cxn modelId="{2395A33C-73BA-FF47-83B1-2AE2673534B6}" type="presParOf" srcId="{D5B443C5-19B1-A943-BBCF-7A4329C50D48}" destId="{04093135-31E5-3941-B602-C8AA30CA78EA}" srcOrd="5" destOrd="0" presId="urn:microsoft.com/office/officeart/2005/8/layout/process1"/>
    <dgm:cxn modelId="{D36D88CF-9E05-7B4C-9BB8-B8E18CC1CCEB}" type="presParOf" srcId="{04093135-31E5-3941-B602-C8AA30CA78EA}" destId="{3280FC74-CBFE-FD48-9787-3A8BF4CAFD20}" srcOrd="0" destOrd="0" presId="urn:microsoft.com/office/officeart/2005/8/layout/process1"/>
    <dgm:cxn modelId="{29A2F188-86C6-0942-A281-16BF7FC1627C}" type="presParOf" srcId="{D5B443C5-19B1-A943-BBCF-7A4329C50D48}" destId="{E1129104-722F-E94C-B2B4-D2FC89855C1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/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/>
      <dgm:t>
        <a:bodyPr/>
        <a:lstStyle/>
        <a:p>
          <a:r>
            <a:rPr lang="es-ES_tradnl" dirty="0" smtClean="0"/>
            <a:t>Cargar notas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Buscar alumno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Calcular promedio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3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3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3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2F4ED8C3-92E6-5142-A738-A3C30B1A2EB8}" type="presOf" srcId="{04B812CC-064F-BE48-A09D-D8E836A3ED1E}" destId="{3E9674C0-FE93-1045-9819-89BDC4023729}" srcOrd="1" destOrd="0" presId="urn:microsoft.com/office/officeart/2005/8/layout/process1"/>
    <dgm:cxn modelId="{4FD2F212-1C51-5C45-AA5B-2FBC1D854556}" type="presOf" srcId="{24C02DC1-00EF-7540-B292-E0DA87A30575}" destId="{D5B443C5-19B1-A943-BBCF-7A4329C50D48}" srcOrd="0" destOrd="0" presId="urn:microsoft.com/office/officeart/2005/8/layout/process1"/>
    <dgm:cxn modelId="{C58A0A39-B951-C04C-B64A-B482C462E445}" type="presOf" srcId="{04B812CC-064F-BE48-A09D-D8E836A3ED1E}" destId="{8070E6A6-9A5C-A648-99BE-C6998FA59050}" srcOrd="0" destOrd="0" presId="urn:microsoft.com/office/officeart/2005/8/layout/process1"/>
    <dgm:cxn modelId="{31A7FF16-A80B-D240-8DD0-60E37E104B15}" type="presOf" srcId="{2982DFA8-99C6-204D-BA3F-14797B0F0FC2}" destId="{B57527F7-FB5D-CE41-8764-21EE73A6C055}" srcOrd="1" destOrd="0" presId="urn:microsoft.com/office/officeart/2005/8/layout/process1"/>
    <dgm:cxn modelId="{040744C1-6C2D-0545-8065-A54BD442F684}" type="presOf" srcId="{2982DFA8-99C6-204D-BA3F-14797B0F0FC2}" destId="{2925F1C8-4883-D24B-B7BA-72E1A4CA1882}" srcOrd="0" destOrd="0" presId="urn:microsoft.com/office/officeart/2005/8/layout/process1"/>
    <dgm:cxn modelId="{E402CD84-F0F1-5444-BA67-79C1EE1BAF4F}" type="presOf" srcId="{A49F0936-02FE-0B4F-98C1-7EFAC91E2AC0}" destId="{EDD9AEF1-4628-4E4A-854C-DB59B4CCDD3F}" srcOrd="0" destOrd="0" presId="urn:microsoft.com/office/officeart/2005/8/layout/process1"/>
    <dgm:cxn modelId="{936D7D67-0623-DA48-8CA4-D56D8A9A7E77}" type="presOf" srcId="{805B07FF-25C6-8A48-A223-1292F955BB6B}" destId="{A83545F3-BA70-364D-A832-9E538DF9E5B5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B5400A1F-5B12-B54C-991E-E48D97676748}" type="presOf" srcId="{C9068763-B20D-BD45-AFD2-A2EC235E5476}" destId="{3280FC74-CBFE-FD48-9787-3A8BF4CAFD20}" srcOrd="1" destOrd="0" presId="urn:microsoft.com/office/officeart/2005/8/layout/process1"/>
    <dgm:cxn modelId="{E89D4513-88F3-4A4C-85FD-B229CAD6380C}" type="presOf" srcId="{C9068763-B20D-BD45-AFD2-A2EC235E5476}" destId="{04093135-31E5-3941-B602-C8AA30CA78EA}" srcOrd="0" destOrd="0" presId="urn:microsoft.com/office/officeart/2005/8/layout/process1"/>
    <dgm:cxn modelId="{35809773-82D1-7A43-812E-CA68C71C4417}" type="presOf" srcId="{A8FFA425-1108-5041-AD6D-65C39089570F}" destId="{AE8D3296-741B-3B48-A50A-C7D9295CEBF4}" srcOrd="0" destOrd="0" presId="urn:microsoft.com/office/officeart/2005/8/layout/process1"/>
    <dgm:cxn modelId="{A492E5E5-4E49-9E44-BE49-2BF13ABD3FEB}" type="presOf" srcId="{DED7C6F1-1167-C24F-99A0-75EF1A7EE04E}" destId="{E1129104-722F-E94C-B2B4-D2FC89855C1D}" srcOrd="0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A52155EE-1729-7F47-9484-BD06C0F28942}" type="presParOf" srcId="{D5B443C5-19B1-A943-BBCF-7A4329C50D48}" destId="{A83545F3-BA70-364D-A832-9E538DF9E5B5}" srcOrd="0" destOrd="0" presId="urn:microsoft.com/office/officeart/2005/8/layout/process1"/>
    <dgm:cxn modelId="{C75DCDDA-2831-4240-848B-A8AE23D29BD9}" type="presParOf" srcId="{D5B443C5-19B1-A943-BBCF-7A4329C50D48}" destId="{2925F1C8-4883-D24B-B7BA-72E1A4CA1882}" srcOrd="1" destOrd="0" presId="urn:microsoft.com/office/officeart/2005/8/layout/process1"/>
    <dgm:cxn modelId="{243AF68C-541C-5A40-9856-11AA6355327E}" type="presParOf" srcId="{2925F1C8-4883-D24B-B7BA-72E1A4CA1882}" destId="{B57527F7-FB5D-CE41-8764-21EE73A6C055}" srcOrd="0" destOrd="0" presId="urn:microsoft.com/office/officeart/2005/8/layout/process1"/>
    <dgm:cxn modelId="{686B6F76-543E-E245-A89A-ACC759972E6E}" type="presParOf" srcId="{D5B443C5-19B1-A943-BBCF-7A4329C50D48}" destId="{EDD9AEF1-4628-4E4A-854C-DB59B4CCDD3F}" srcOrd="2" destOrd="0" presId="urn:microsoft.com/office/officeart/2005/8/layout/process1"/>
    <dgm:cxn modelId="{494449F2-A7CE-6E47-A9F1-EF7AD4761E8A}" type="presParOf" srcId="{D5B443C5-19B1-A943-BBCF-7A4329C50D48}" destId="{8070E6A6-9A5C-A648-99BE-C6998FA59050}" srcOrd="3" destOrd="0" presId="urn:microsoft.com/office/officeart/2005/8/layout/process1"/>
    <dgm:cxn modelId="{FDDDFC0B-FE92-9D45-81C1-812A588C7901}" type="presParOf" srcId="{8070E6A6-9A5C-A648-99BE-C6998FA59050}" destId="{3E9674C0-FE93-1045-9819-89BDC4023729}" srcOrd="0" destOrd="0" presId="urn:microsoft.com/office/officeart/2005/8/layout/process1"/>
    <dgm:cxn modelId="{D279F7B7-AE32-5F44-AB58-9CB1C245DBB7}" type="presParOf" srcId="{D5B443C5-19B1-A943-BBCF-7A4329C50D48}" destId="{AE8D3296-741B-3B48-A50A-C7D9295CEBF4}" srcOrd="4" destOrd="0" presId="urn:microsoft.com/office/officeart/2005/8/layout/process1"/>
    <dgm:cxn modelId="{E24F39DE-F032-9345-B8C6-814AEA115249}" type="presParOf" srcId="{D5B443C5-19B1-A943-BBCF-7A4329C50D48}" destId="{04093135-31E5-3941-B602-C8AA30CA78EA}" srcOrd="5" destOrd="0" presId="urn:microsoft.com/office/officeart/2005/8/layout/process1"/>
    <dgm:cxn modelId="{22AC7255-1712-B441-BF2E-22013D4D3CDB}" type="presParOf" srcId="{04093135-31E5-3941-B602-C8AA30CA78EA}" destId="{3280FC74-CBFE-FD48-9787-3A8BF4CAFD20}" srcOrd="0" destOrd="0" presId="urn:microsoft.com/office/officeart/2005/8/layout/process1"/>
    <dgm:cxn modelId="{C436AC6A-1F0D-494A-A4B7-D8AE5E4D7D12}" type="presParOf" srcId="{D5B443C5-19B1-A943-BBCF-7A4329C50D48}" destId="{E1129104-722F-E94C-B2B4-D2FC89855C1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/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/>
      <dgm:t>
        <a:bodyPr/>
        <a:lstStyle/>
        <a:p>
          <a:r>
            <a:rPr lang="es-ES_tradnl" dirty="0" smtClean="0"/>
            <a:t>Cargar notas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Buscar alumno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Calcular promedio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3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3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3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AB6BDFB8-1C9A-DB4F-A596-F659D58F348A}" type="presOf" srcId="{C9068763-B20D-BD45-AFD2-A2EC235E5476}" destId="{3280FC74-CBFE-FD48-9787-3A8BF4CAFD20}" srcOrd="1" destOrd="0" presId="urn:microsoft.com/office/officeart/2005/8/layout/process1"/>
    <dgm:cxn modelId="{99726A7A-3BCF-1642-86A9-6174C9802AEC}" type="presOf" srcId="{A8FFA425-1108-5041-AD6D-65C39089570F}" destId="{AE8D3296-741B-3B48-A50A-C7D9295CEBF4}" srcOrd="0" destOrd="0" presId="urn:microsoft.com/office/officeart/2005/8/layout/process1"/>
    <dgm:cxn modelId="{0B669976-7CA0-6142-A3C5-B6B40C05AA0D}" type="presOf" srcId="{04B812CC-064F-BE48-A09D-D8E836A3ED1E}" destId="{8070E6A6-9A5C-A648-99BE-C6998FA59050}" srcOrd="0" destOrd="0" presId="urn:microsoft.com/office/officeart/2005/8/layout/process1"/>
    <dgm:cxn modelId="{D29B29A6-4070-E14A-997F-CEBEC811F3EB}" type="presOf" srcId="{2982DFA8-99C6-204D-BA3F-14797B0F0FC2}" destId="{2925F1C8-4883-D24B-B7BA-72E1A4CA1882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159CF866-D843-0D40-B571-6EB19ADC18ED}" type="presOf" srcId="{24C02DC1-00EF-7540-B292-E0DA87A30575}" destId="{D5B443C5-19B1-A943-BBCF-7A4329C50D48}" srcOrd="0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30A583B4-F790-9044-9C89-13A84EF9820E}" type="presOf" srcId="{DED7C6F1-1167-C24F-99A0-75EF1A7EE04E}" destId="{E1129104-722F-E94C-B2B4-D2FC89855C1D}" srcOrd="0" destOrd="0" presId="urn:microsoft.com/office/officeart/2005/8/layout/process1"/>
    <dgm:cxn modelId="{EF6840E8-05E2-1247-9CA4-F90F620DEE70}" type="presOf" srcId="{2982DFA8-99C6-204D-BA3F-14797B0F0FC2}" destId="{B57527F7-FB5D-CE41-8764-21EE73A6C055}" srcOrd="1" destOrd="0" presId="urn:microsoft.com/office/officeart/2005/8/layout/process1"/>
    <dgm:cxn modelId="{A8B6B15F-5496-6C43-9935-DCD480922934}" type="presOf" srcId="{805B07FF-25C6-8A48-A223-1292F955BB6B}" destId="{A83545F3-BA70-364D-A832-9E538DF9E5B5}" srcOrd="0" destOrd="0" presId="urn:microsoft.com/office/officeart/2005/8/layout/process1"/>
    <dgm:cxn modelId="{78953B53-FA3F-EE47-B16A-3EF45A3F1BF9}" type="presOf" srcId="{04B812CC-064F-BE48-A09D-D8E836A3ED1E}" destId="{3E9674C0-FE93-1045-9819-89BDC4023729}" srcOrd="1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56A1B663-78BF-F14E-9B04-B9770BFC2AD9}" type="presOf" srcId="{A49F0936-02FE-0B4F-98C1-7EFAC91E2AC0}" destId="{EDD9AEF1-4628-4E4A-854C-DB59B4CCDD3F}" srcOrd="0" destOrd="0" presId="urn:microsoft.com/office/officeart/2005/8/layout/process1"/>
    <dgm:cxn modelId="{CB8E2E6C-AE91-EC43-BA62-9B445B4F0B74}" type="presOf" srcId="{C9068763-B20D-BD45-AFD2-A2EC235E5476}" destId="{04093135-31E5-3941-B602-C8AA30CA78EA}" srcOrd="0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872AAE39-1F25-9944-88F6-337F57000180}" type="presParOf" srcId="{D5B443C5-19B1-A943-BBCF-7A4329C50D48}" destId="{A83545F3-BA70-364D-A832-9E538DF9E5B5}" srcOrd="0" destOrd="0" presId="urn:microsoft.com/office/officeart/2005/8/layout/process1"/>
    <dgm:cxn modelId="{50C32F26-59B4-9341-AB4A-260C0819A11D}" type="presParOf" srcId="{D5B443C5-19B1-A943-BBCF-7A4329C50D48}" destId="{2925F1C8-4883-D24B-B7BA-72E1A4CA1882}" srcOrd="1" destOrd="0" presId="urn:microsoft.com/office/officeart/2005/8/layout/process1"/>
    <dgm:cxn modelId="{93C98BFB-F2B6-A943-8A21-B4657C176D82}" type="presParOf" srcId="{2925F1C8-4883-D24B-B7BA-72E1A4CA1882}" destId="{B57527F7-FB5D-CE41-8764-21EE73A6C055}" srcOrd="0" destOrd="0" presId="urn:microsoft.com/office/officeart/2005/8/layout/process1"/>
    <dgm:cxn modelId="{70AC7E06-CDB4-314B-8D83-0076B74B32C0}" type="presParOf" srcId="{D5B443C5-19B1-A943-BBCF-7A4329C50D48}" destId="{EDD9AEF1-4628-4E4A-854C-DB59B4CCDD3F}" srcOrd="2" destOrd="0" presId="urn:microsoft.com/office/officeart/2005/8/layout/process1"/>
    <dgm:cxn modelId="{81B6CBB9-6EDA-5245-BF4D-9A510766B305}" type="presParOf" srcId="{D5B443C5-19B1-A943-BBCF-7A4329C50D48}" destId="{8070E6A6-9A5C-A648-99BE-C6998FA59050}" srcOrd="3" destOrd="0" presId="urn:microsoft.com/office/officeart/2005/8/layout/process1"/>
    <dgm:cxn modelId="{BDC5EDBF-2B72-884E-B11E-3BA2B2089285}" type="presParOf" srcId="{8070E6A6-9A5C-A648-99BE-C6998FA59050}" destId="{3E9674C0-FE93-1045-9819-89BDC4023729}" srcOrd="0" destOrd="0" presId="urn:microsoft.com/office/officeart/2005/8/layout/process1"/>
    <dgm:cxn modelId="{AB44D6DC-C53D-7F4B-9A0B-9CA8859B7117}" type="presParOf" srcId="{D5B443C5-19B1-A943-BBCF-7A4329C50D48}" destId="{AE8D3296-741B-3B48-A50A-C7D9295CEBF4}" srcOrd="4" destOrd="0" presId="urn:microsoft.com/office/officeart/2005/8/layout/process1"/>
    <dgm:cxn modelId="{94A6D14F-1045-BE4B-9B61-C5D59053C0D2}" type="presParOf" srcId="{D5B443C5-19B1-A943-BBCF-7A4329C50D48}" destId="{04093135-31E5-3941-B602-C8AA30CA78EA}" srcOrd="5" destOrd="0" presId="urn:microsoft.com/office/officeart/2005/8/layout/process1"/>
    <dgm:cxn modelId="{A2643B55-4340-5941-A953-9018E26343BD}" type="presParOf" srcId="{04093135-31E5-3941-B602-C8AA30CA78EA}" destId="{3280FC74-CBFE-FD48-9787-3A8BF4CAFD20}" srcOrd="0" destOrd="0" presId="urn:microsoft.com/office/officeart/2005/8/layout/process1"/>
    <dgm:cxn modelId="{393BD0F7-1117-C647-83CF-3E020B031A6E}" type="presParOf" srcId="{D5B443C5-19B1-A943-BBCF-7A4329C50D48}" destId="{E1129104-722F-E94C-B2B4-D2FC89855C1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/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/>
      <dgm:t>
        <a:bodyPr/>
        <a:lstStyle/>
        <a:p>
          <a:r>
            <a:rPr lang="es-ES_tradnl" dirty="0" smtClean="0"/>
            <a:t>Cargar notas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Buscar alumno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Calcular promedio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3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3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3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698E53E4-D19B-2A4D-B642-DF580E95C96B}" type="presOf" srcId="{2982DFA8-99C6-204D-BA3F-14797B0F0FC2}" destId="{B57527F7-FB5D-CE41-8764-21EE73A6C055}" srcOrd="1" destOrd="0" presId="urn:microsoft.com/office/officeart/2005/8/layout/process1"/>
    <dgm:cxn modelId="{AA445362-9BA0-2B45-9467-D97D1962C0CB}" type="presOf" srcId="{04B812CC-064F-BE48-A09D-D8E836A3ED1E}" destId="{8070E6A6-9A5C-A648-99BE-C6998FA59050}" srcOrd="0" destOrd="0" presId="urn:microsoft.com/office/officeart/2005/8/layout/process1"/>
    <dgm:cxn modelId="{041B0093-2085-0D41-8F88-3328176AA543}" type="presOf" srcId="{805B07FF-25C6-8A48-A223-1292F955BB6B}" destId="{A83545F3-BA70-364D-A832-9E538DF9E5B5}" srcOrd="0" destOrd="0" presId="urn:microsoft.com/office/officeart/2005/8/layout/process1"/>
    <dgm:cxn modelId="{489C6C87-8395-BF40-A803-2DEFFC8479F9}" type="presOf" srcId="{DED7C6F1-1167-C24F-99A0-75EF1A7EE04E}" destId="{E1129104-722F-E94C-B2B4-D2FC89855C1D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B22CD033-B4F3-9441-A63A-E0CF66FE4DD1}" type="presOf" srcId="{A49F0936-02FE-0B4F-98C1-7EFAC91E2AC0}" destId="{EDD9AEF1-4628-4E4A-854C-DB59B4CCDD3F}" srcOrd="0" destOrd="0" presId="urn:microsoft.com/office/officeart/2005/8/layout/process1"/>
    <dgm:cxn modelId="{97B1522B-9C01-D146-83DC-9A49B618DCB1}" type="presOf" srcId="{2982DFA8-99C6-204D-BA3F-14797B0F0FC2}" destId="{2925F1C8-4883-D24B-B7BA-72E1A4CA1882}" srcOrd="0" destOrd="0" presId="urn:microsoft.com/office/officeart/2005/8/layout/process1"/>
    <dgm:cxn modelId="{50227C86-7030-5B4D-931D-971FFD0E1743}" type="presOf" srcId="{04B812CC-064F-BE48-A09D-D8E836A3ED1E}" destId="{3E9674C0-FE93-1045-9819-89BDC4023729}" srcOrd="1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BC09ACAB-8177-8140-81DA-0212BD065AD6}" type="presOf" srcId="{A8FFA425-1108-5041-AD6D-65C39089570F}" destId="{AE8D3296-741B-3B48-A50A-C7D9295CEBF4}" srcOrd="0" destOrd="0" presId="urn:microsoft.com/office/officeart/2005/8/layout/process1"/>
    <dgm:cxn modelId="{F8B7855E-C02A-1C4C-832F-13FB64CD0680}" type="presOf" srcId="{C9068763-B20D-BD45-AFD2-A2EC235E5476}" destId="{3280FC74-CBFE-FD48-9787-3A8BF4CAFD20}" srcOrd="1" destOrd="0" presId="urn:microsoft.com/office/officeart/2005/8/layout/process1"/>
    <dgm:cxn modelId="{02F6CD27-39AF-1949-AA02-79E41B6BAD14}" type="presOf" srcId="{24C02DC1-00EF-7540-B292-E0DA87A30575}" destId="{D5B443C5-19B1-A943-BBCF-7A4329C50D48}" srcOrd="0" destOrd="0" presId="urn:microsoft.com/office/officeart/2005/8/layout/process1"/>
    <dgm:cxn modelId="{C4710C12-18FE-AC43-99E4-6DAE367C11AD}" type="presOf" srcId="{C9068763-B20D-BD45-AFD2-A2EC235E5476}" destId="{04093135-31E5-3941-B602-C8AA30CA78EA}" srcOrd="0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985F9084-4C6F-0442-96B6-0AFA60B271FA}" type="presParOf" srcId="{D5B443C5-19B1-A943-BBCF-7A4329C50D48}" destId="{A83545F3-BA70-364D-A832-9E538DF9E5B5}" srcOrd="0" destOrd="0" presId="urn:microsoft.com/office/officeart/2005/8/layout/process1"/>
    <dgm:cxn modelId="{69426407-058B-B548-B80C-843BC6A6F875}" type="presParOf" srcId="{D5B443C5-19B1-A943-BBCF-7A4329C50D48}" destId="{2925F1C8-4883-D24B-B7BA-72E1A4CA1882}" srcOrd="1" destOrd="0" presId="urn:microsoft.com/office/officeart/2005/8/layout/process1"/>
    <dgm:cxn modelId="{E5ADBA79-BA87-CA47-A15F-6C540B9E2977}" type="presParOf" srcId="{2925F1C8-4883-D24B-B7BA-72E1A4CA1882}" destId="{B57527F7-FB5D-CE41-8764-21EE73A6C055}" srcOrd="0" destOrd="0" presId="urn:microsoft.com/office/officeart/2005/8/layout/process1"/>
    <dgm:cxn modelId="{E072DD07-EE1E-A346-A8A2-92CFD40F5CF5}" type="presParOf" srcId="{D5B443C5-19B1-A943-BBCF-7A4329C50D48}" destId="{EDD9AEF1-4628-4E4A-854C-DB59B4CCDD3F}" srcOrd="2" destOrd="0" presId="urn:microsoft.com/office/officeart/2005/8/layout/process1"/>
    <dgm:cxn modelId="{5D5ECED2-BD29-BF45-AD98-6938D0639862}" type="presParOf" srcId="{D5B443C5-19B1-A943-BBCF-7A4329C50D48}" destId="{8070E6A6-9A5C-A648-99BE-C6998FA59050}" srcOrd="3" destOrd="0" presId="urn:microsoft.com/office/officeart/2005/8/layout/process1"/>
    <dgm:cxn modelId="{5F0EC620-DBB0-614F-B0DD-CA4F8BF1114A}" type="presParOf" srcId="{8070E6A6-9A5C-A648-99BE-C6998FA59050}" destId="{3E9674C0-FE93-1045-9819-89BDC4023729}" srcOrd="0" destOrd="0" presId="urn:microsoft.com/office/officeart/2005/8/layout/process1"/>
    <dgm:cxn modelId="{B82FD788-C2EC-214E-91F0-5BDE73B02D0E}" type="presParOf" srcId="{D5B443C5-19B1-A943-BBCF-7A4329C50D48}" destId="{AE8D3296-741B-3B48-A50A-C7D9295CEBF4}" srcOrd="4" destOrd="0" presId="urn:microsoft.com/office/officeart/2005/8/layout/process1"/>
    <dgm:cxn modelId="{B6B49143-001F-FD43-90EB-59C2CEB92A72}" type="presParOf" srcId="{D5B443C5-19B1-A943-BBCF-7A4329C50D48}" destId="{04093135-31E5-3941-B602-C8AA30CA78EA}" srcOrd="5" destOrd="0" presId="urn:microsoft.com/office/officeart/2005/8/layout/process1"/>
    <dgm:cxn modelId="{E76A0DC9-CA73-6449-8037-88D6CF976DAC}" type="presParOf" srcId="{04093135-31E5-3941-B602-C8AA30CA78EA}" destId="{3280FC74-CBFE-FD48-9787-3A8BF4CAFD20}" srcOrd="0" destOrd="0" presId="urn:microsoft.com/office/officeart/2005/8/layout/process1"/>
    <dgm:cxn modelId="{F7DE0001-075B-1149-A2AC-74E3B16A036C}" type="presParOf" srcId="{D5B443C5-19B1-A943-BBCF-7A4329C50D48}" destId="{E1129104-722F-E94C-B2B4-D2FC89855C1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/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/>
      <dgm:t>
        <a:bodyPr/>
        <a:lstStyle/>
        <a:p>
          <a:r>
            <a:rPr lang="es-ES_tradnl" dirty="0" smtClean="0"/>
            <a:t>Cargar habitantes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Calcular habitantes por piso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2B61AE64-D508-2849-BDC3-3B065B036993}">
      <dgm:prSet/>
      <dgm:spPr/>
      <dgm:t>
        <a:bodyPr/>
        <a:lstStyle/>
        <a:p>
          <a:r>
            <a:rPr lang="es-ES_tradnl" dirty="0" smtClean="0"/>
            <a:t>Mostrar  total habitantes</a:t>
          </a:r>
          <a:endParaRPr lang="es-ES_tradnl" dirty="0"/>
        </a:p>
      </dgm:t>
    </dgm:pt>
    <dgm:pt modelId="{5595F67F-3DC4-1846-894C-2487D89C099E}" type="parTrans" cxnId="{F5AAC83A-A18E-F849-8D29-14E03F26319A}">
      <dgm:prSet/>
      <dgm:spPr/>
      <dgm:t>
        <a:bodyPr/>
        <a:lstStyle/>
        <a:p>
          <a:endParaRPr lang="es-ES_tradnl"/>
        </a:p>
      </dgm:t>
    </dgm:pt>
    <dgm:pt modelId="{AAD8B896-B7A8-1E47-AE9B-879E9EF9261D}" type="sibTrans" cxnId="{F5AAC83A-A18E-F849-8D29-14E03F26319A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Mostrar habitantes por piso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4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4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4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4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4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4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76EB5979-1415-0246-8FD4-3560A0C211C8}" type="pres">
      <dgm:prSet presAssocID="{B8399966-50E2-6B48-9DBA-08E9526D066D}" presName="sibTrans" presStyleLbl="sibTrans2D1" presStyleIdx="3" presStyleCnt="4"/>
      <dgm:spPr/>
      <dgm:t>
        <a:bodyPr/>
        <a:lstStyle/>
        <a:p>
          <a:endParaRPr lang="es-ES_tradnl"/>
        </a:p>
      </dgm:t>
    </dgm:pt>
    <dgm:pt modelId="{94255304-1EA4-8C49-98F9-59555D05AA98}" type="pres">
      <dgm:prSet presAssocID="{B8399966-50E2-6B48-9DBA-08E9526D066D}" presName="connectorText" presStyleLbl="sibTrans2D1" presStyleIdx="3" presStyleCnt="4"/>
      <dgm:spPr/>
      <dgm:t>
        <a:bodyPr/>
        <a:lstStyle/>
        <a:p>
          <a:endParaRPr lang="es-ES_tradnl"/>
        </a:p>
      </dgm:t>
    </dgm:pt>
    <dgm:pt modelId="{E9C63D02-AEF6-EE45-B5E8-5A9B7B8CC0EC}" type="pres">
      <dgm:prSet presAssocID="{2B61AE64-D508-2849-BDC3-3B065B03699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E24798ED-4587-104B-A913-6C1556AAC2F2}" type="presOf" srcId="{04B812CC-064F-BE48-A09D-D8E836A3ED1E}" destId="{8070E6A6-9A5C-A648-99BE-C6998FA59050}" srcOrd="0" destOrd="0" presId="urn:microsoft.com/office/officeart/2005/8/layout/process1"/>
    <dgm:cxn modelId="{58BC0487-2375-6843-94F9-021B8DC90CAB}" type="presOf" srcId="{B8399966-50E2-6B48-9DBA-08E9526D066D}" destId="{76EB5979-1415-0246-8FD4-3560A0C211C8}" srcOrd="0" destOrd="0" presId="urn:microsoft.com/office/officeart/2005/8/layout/process1"/>
    <dgm:cxn modelId="{EC1198ED-65AB-504B-896E-68B4224B23F7}" type="presOf" srcId="{2B61AE64-D508-2849-BDC3-3B065B036993}" destId="{E9C63D02-AEF6-EE45-B5E8-5A9B7B8CC0EC}" srcOrd="0" destOrd="0" presId="urn:microsoft.com/office/officeart/2005/8/layout/process1"/>
    <dgm:cxn modelId="{0F86A387-90F2-1345-A7EF-5BBF4BFE2691}" type="presOf" srcId="{A8FFA425-1108-5041-AD6D-65C39089570F}" destId="{AE8D3296-741B-3B48-A50A-C7D9295CEBF4}" srcOrd="0" destOrd="0" presId="urn:microsoft.com/office/officeart/2005/8/layout/process1"/>
    <dgm:cxn modelId="{F5AAC83A-A18E-F849-8D29-14E03F26319A}" srcId="{24C02DC1-00EF-7540-B292-E0DA87A30575}" destId="{2B61AE64-D508-2849-BDC3-3B065B036993}" srcOrd="4" destOrd="0" parTransId="{5595F67F-3DC4-1846-894C-2487D89C099E}" sibTransId="{AAD8B896-B7A8-1E47-AE9B-879E9EF9261D}"/>
    <dgm:cxn modelId="{ED153580-FD69-7148-85EB-AF3F47FE1920}" type="presOf" srcId="{A49F0936-02FE-0B4F-98C1-7EFAC91E2AC0}" destId="{EDD9AEF1-4628-4E4A-854C-DB59B4CCDD3F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62216E74-8A59-C447-923C-919BDE335963}" type="presOf" srcId="{2982DFA8-99C6-204D-BA3F-14797B0F0FC2}" destId="{2925F1C8-4883-D24B-B7BA-72E1A4CA1882}" srcOrd="0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5F088AFC-BE6C-A044-9E4E-44C1EE511295}" type="presOf" srcId="{C9068763-B20D-BD45-AFD2-A2EC235E5476}" destId="{04093135-31E5-3941-B602-C8AA30CA78EA}" srcOrd="0" destOrd="0" presId="urn:microsoft.com/office/officeart/2005/8/layout/process1"/>
    <dgm:cxn modelId="{F7E520CB-F9DB-6B49-8E7F-932EF44B9EDC}" type="presOf" srcId="{04B812CC-064F-BE48-A09D-D8E836A3ED1E}" destId="{3E9674C0-FE93-1045-9819-89BDC4023729}" srcOrd="1" destOrd="0" presId="urn:microsoft.com/office/officeart/2005/8/layout/process1"/>
    <dgm:cxn modelId="{7AE60E71-9B4D-1F40-ACC5-C6F92E197A01}" type="presOf" srcId="{DED7C6F1-1167-C24F-99A0-75EF1A7EE04E}" destId="{E1129104-722F-E94C-B2B4-D2FC89855C1D}" srcOrd="0" destOrd="0" presId="urn:microsoft.com/office/officeart/2005/8/layout/process1"/>
    <dgm:cxn modelId="{4B450D4F-A54C-9341-9B1C-B5792AD48EEF}" type="presOf" srcId="{B8399966-50E2-6B48-9DBA-08E9526D066D}" destId="{94255304-1EA4-8C49-98F9-59555D05AA98}" srcOrd="1" destOrd="0" presId="urn:microsoft.com/office/officeart/2005/8/layout/process1"/>
    <dgm:cxn modelId="{5014EB73-01EF-6243-A05E-F69D53E1E14A}" type="presOf" srcId="{2982DFA8-99C6-204D-BA3F-14797B0F0FC2}" destId="{B57527F7-FB5D-CE41-8764-21EE73A6C055}" srcOrd="1" destOrd="0" presId="urn:microsoft.com/office/officeart/2005/8/layout/process1"/>
    <dgm:cxn modelId="{AD62B765-C34B-9647-858E-172EDA111E72}" type="presOf" srcId="{24C02DC1-00EF-7540-B292-E0DA87A30575}" destId="{D5B443C5-19B1-A943-BBCF-7A4329C50D48}" srcOrd="0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D1173707-3654-894A-BFAA-CFCF24A00CA7}" type="presOf" srcId="{C9068763-B20D-BD45-AFD2-A2EC235E5476}" destId="{3280FC74-CBFE-FD48-9787-3A8BF4CAFD20}" srcOrd="1" destOrd="0" presId="urn:microsoft.com/office/officeart/2005/8/layout/process1"/>
    <dgm:cxn modelId="{BE6A0B28-7338-314D-A719-101D1BC3D388}" type="presOf" srcId="{805B07FF-25C6-8A48-A223-1292F955BB6B}" destId="{A83545F3-BA70-364D-A832-9E538DF9E5B5}" srcOrd="0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2255FB62-7F4D-FD4B-97C0-87A80087DF07}" type="presParOf" srcId="{D5B443C5-19B1-A943-BBCF-7A4329C50D48}" destId="{A83545F3-BA70-364D-A832-9E538DF9E5B5}" srcOrd="0" destOrd="0" presId="urn:microsoft.com/office/officeart/2005/8/layout/process1"/>
    <dgm:cxn modelId="{47B11470-50F6-2740-93B3-C4D35FB0127D}" type="presParOf" srcId="{D5B443C5-19B1-A943-BBCF-7A4329C50D48}" destId="{2925F1C8-4883-D24B-B7BA-72E1A4CA1882}" srcOrd="1" destOrd="0" presId="urn:microsoft.com/office/officeart/2005/8/layout/process1"/>
    <dgm:cxn modelId="{48069F9A-3BAF-254F-A45C-6F3D7A62141D}" type="presParOf" srcId="{2925F1C8-4883-D24B-B7BA-72E1A4CA1882}" destId="{B57527F7-FB5D-CE41-8764-21EE73A6C055}" srcOrd="0" destOrd="0" presId="urn:microsoft.com/office/officeart/2005/8/layout/process1"/>
    <dgm:cxn modelId="{7E3899AA-297C-CD40-94B3-87BEAE78BF80}" type="presParOf" srcId="{D5B443C5-19B1-A943-BBCF-7A4329C50D48}" destId="{EDD9AEF1-4628-4E4A-854C-DB59B4CCDD3F}" srcOrd="2" destOrd="0" presId="urn:microsoft.com/office/officeart/2005/8/layout/process1"/>
    <dgm:cxn modelId="{8ADA41B3-1100-9A40-AD43-9B811448949E}" type="presParOf" srcId="{D5B443C5-19B1-A943-BBCF-7A4329C50D48}" destId="{8070E6A6-9A5C-A648-99BE-C6998FA59050}" srcOrd="3" destOrd="0" presId="urn:microsoft.com/office/officeart/2005/8/layout/process1"/>
    <dgm:cxn modelId="{7CDDE1D1-C569-774F-A2FA-3E83B30312F1}" type="presParOf" srcId="{8070E6A6-9A5C-A648-99BE-C6998FA59050}" destId="{3E9674C0-FE93-1045-9819-89BDC4023729}" srcOrd="0" destOrd="0" presId="urn:microsoft.com/office/officeart/2005/8/layout/process1"/>
    <dgm:cxn modelId="{F630BC07-1AAB-F247-A55D-B55D55500753}" type="presParOf" srcId="{D5B443C5-19B1-A943-BBCF-7A4329C50D48}" destId="{AE8D3296-741B-3B48-A50A-C7D9295CEBF4}" srcOrd="4" destOrd="0" presId="urn:microsoft.com/office/officeart/2005/8/layout/process1"/>
    <dgm:cxn modelId="{638566B5-8E3D-9241-BB5C-9D9B09AD2DD4}" type="presParOf" srcId="{D5B443C5-19B1-A943-BBCF-7A4329C50D48}" destId="{04093135-31E5-3941-B602-C8AA30CA78EA}" srcOrd="5" destOrd="0" presId="urn:microsoft.com/office/officeart/2005/8/layout/process1"/>
    <dgm:cxn modelId="{A336545A-E004-AA45-A49F-DD168DB11787}" type="presParOf" srcId="{04093135-31E5-3941-B602-C8AA30CA78EA}" destId="{3280FC74-CBFE-FD48-9787-3A8BF4CAFD20}" srcOrd="0" destOrd="0" presId="urn:microsoft.com/office/officeart/2005/8/layout/process1"/>
    <dgm:cxn modelId="{64DE6E27-10A7-FC4E-8B99-284D07915297}" type="presParOf" srcId="{D5B443C5-19B1-A943-BBCF-7A4329C50D48}" destId="{E1129104-722F-E94C-B2B4-D2FC89855C1D}" srcOrd="6" destOrd="0" presId="urn:microsoft.com/office/officeart/2005/8/layout/process1"/>
    <dgm:cxn modelId="{B713B415-0B4C-2F4B-8240-1298C730C370}" type="presParOf" srcId="{D5B443C5-19B1-A943-BBCF-7A4329C50D48}" destId="{76EB5979-1415-0246-8FD4-3560A0C211C8}" srcOrd="7" destOrd="0" presId="urn:microsoft.com/office/officeart/2005/8/layout/process1"/>
    <dgm:cxn modelId="{640B4C53-80AC-774A-94B3-86ECE6E07FB5}" type="presParOf" srcId="{76EB5979-1415-0246-8FD4-3560A0C211C8}" destId="{94255304-1EA4-8C49-98F9-59555D05AA98}" srcOrd="0" destOrd="0" presId="urn:microsoft.com/office/officeart/2005/8/layout/process1"/>
    <dgm:cxn modelId="{CE800EE8-74BD-8E4A-84B7-5FBC3E25B1BE}" type="presParOf" srcId="{D5B443C5-19B1-A943-BBCF-7A4329C50D48}" destId="{E9C63D02-AEF6-EE45-B5E8-5A9B7B8CC0E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/>
      <dgm:t>
        <a:bodyPr/>
        <a:lstStyle/>
        <a:p>
          <a:r>
            <a:rPr lang="es-ES_tradnl" dirty="0" smtClean="0"/>
            <a:t>Cargar habitantes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Calcular habitantes por piso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2B61AE64-D508-2849-BDC3-3B065B036993}">
      <dgm:prSet/>
      <dgm:spPr/>
      <dgm:t>
        <a:bodyPr/>
        <a:lstStyle/>
        <a:p>
          <a:r>
            <a:rPr lang="es-ES_tradnl" dirty="0" smtClean="0"/>
            <a:t>Mostrar  total habitantes</a:t>
          </a:r>
          <a:endParaRPr lang="es-ES_tradnl" dirty="0"/>
        </a:p>
      </dgm:t>
    </dgm:pt>
    <dgm:pt modelId="{5595F67F-3DC4-1846-894C-2487D89C099E}" type="parTrans" cxnId="{F5AAC83A-A18E-F849-8D29-14E03F26319A}">
      <dgm:prSet/>
      <dgm:spPr/>
      <dgm:t>
        <a:bodyPr/>
        <a:lstStyle/>
        <a:p>
          <a:endParaRPr lang="es-ES_tradnl"/>
        </a:p>
      </dgm:t>
    </dgm:pt>
    <dgm:pt modelId="{AAD8B896-B7A8-1E47-AE9B-879E9EF9261D}" type="sibTrans" cxnId="{F5AAC83A-A18E-F849-8D29-14E03F26319A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Mostrar habitantes por piso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4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4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4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4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4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4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76EB5979-1415-0246-8FD4-3560A0C211C8}" type="pres">
      <dgm:prSet presAssocID="{B8399966-50E2-6B48-9DBA-08E9526D066D}" presName="sibTrans" presStyleLbl="sibTrans2D1" presStyleIdx="3" presStyleCnt="4"/>
      <dgm:spPr/>
      <dgm:t>
        <a:bodyPr/>
        <a:lstStyle/>
        <a:p>
          <a:endParaRPr lang="es-ES_tradnl"/>
        </a:p>
      </dgm:t>
    </dgm:pt>
    <dgm:pt modelId="{94255304-1EA4-8C49-98F9-59555D05AA98}" type="pres">
      <dgm:prSet presAssocID="{B8399966-50E2-6B48-9DBA-08E9526D066D}" presName="connectorText" presStyleLbl="sibTrans2D1" presStyleIdx="3" presStyleCnt="4"/>
      <dgm:spPr/>
      <dgm:t>
        <a:bodyPr/>
        <a:lstStyle/>
        <a:p>
          <a:endParaRPr lang="es-ES_tradnl"/>
        </a:p>
      </dgm:t>
    </dgm:pt>
    <dgm:pt modelId="{E9C63D02-AEF6-EE45-B5E8-5A9B7B8CC0EC}" type="pres">
      <dgm:prSet presAssocID="{2B61AE64-D508-2849-BDC3-3B065B03699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F5AAC83A-A18E-F849-8D29-14E03F26319A}" srcId="{24C02DC1-00EF-7540-B292-E0DA87A30575}" destId="{2B61AE64-D508-2849-BDC3-3B065B036993}" srcOrd="4" destOrd="0" parTransId="{5595F67F-3DC4-1846-894C-2487D89C099E}" sibTransId="{AAD8B896-B7A8-1E47-AE9B-879E9EF9261D}"/>
    <dgm:cxn modelId="{105746D7-0E81-AA47-908E-C9E0AD70091E}" type="presOf" srcId="{DED7C6F1-1167-C24F-99A0-75EF1A7EE04E}" destId="{E1129104-722F-E94C-B2B4-D2FC89855C1D}" srcOrd="0" destOrd="0" presId="urn:microsoft.com/office/officeart/2005/8/layout/process1"/>
    <dgm:cxn modelId="{4ED19068-4370-B746-82A1-6B55861217C0}" type="presOf" srcId="{A8FFA425-1108-5041-AD6D-65C39089570F}" destId="{AE8D3296-741B-3B48-A50A-C7D9295CEBF4}" srcOrd="0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DB9DF076-A541-184E-988E-D161B859378E}" type="presOf" srcId="{2B61AE64-D508-2849-BDC3-3B065B036993}" destId="{E9C63D02-AEF6-EE45-B5E8-5A9B7B8CC0EC}" srcOrd="0" destOrd="0" presId="urn:microsoft.com/office/officeart/2005/8/layout/process1"/>
    <dgm:cxn modelId="{E27F9A2D-A02C-0F42-A1F4-CF392A192246}" type="presOf" srcId="{B8399966-50E2-6B48-9DBA-08E9526D066D}" destId="{94255304-1EA4-8C49-98F9-59555D05AA98}" srcOrd="1" destOrd="0" presId="urn:microsoft.com/office/officeart/2005/8/layout/process1"/>
    <dgm:cxn modelId="{CEBC3BEB-BFAB-0741-950E-8A16F96F813F}" type="presOf" srcId="{805B07FF-25C6-8A48-A223-1292F955BB6B}" destId="{A83545F3-BA70-364D-A832-9E538DF9E5B5}" srcOrd="0" destOrd="0" presId="urn:microsoft.com/office/officeart/2005/8/layout/process1"/>
    <dgm:cxn modelId="{B90724E4-965C-6E48-BF91-4592648865CD}" type="presOf" srcId="{A49F0936-02FE-0B4F-98C1-7EFAC91E2AC0}" destId="{EDD9AEF1-4628-4E4A-854C-DB59B4CCDD3F}" srcOrd="0" destOrd="0" presId="urn:microsoft.com/office/officeart/2005/8/layout/process1"/>
    <dgm:cxn modelId="{C39078CF-F6FE-1243-86E5-36DDAFDD6030}" type="presOf" srcId="{04B812CC-064F-BE48-A09D-D8E836A3ED1E}" destId="{3E9674C0-FE93-1045-9819-89BDC4023729}" srcOrd="1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4150D4E3-B2E0-494A-AA0F-E94DC776FA55}" type="presOf" srcId="{C9068763-B20D-BD45-AFD2-A2EC235E5476}" destId="{3280FC74-CBFE-FD48-9787-3A8BF4CAFD20}" srcOrd="1" destOrd="0" presId="urn:microsoft.com/office/officeart/2005/8/layout/process1"/>
    <dgm:cxn modelId="{7E0112E0-0B3E-0540-88A2-934B90E4B389}" type="presOf" srcId="{2982DFA8-99C6-204D-BA3F-14797B0F0FC2}" destId="{B57527F7-FB5D-CE41-8764-21EE73A6C055}" srcOrd="1" destOrd="0" presId="urn:microsoft.com/office/officeart/2005/8/layout/process1"/>
    <dgm:cxn modelId="{D6FD9319-1C22-CD4B-895E-5EB36FEA5266}" type="presOf" srcId="{24C02DC1-00EF-7540-B292-E0DA87A30575}" destId="{D5B443C5-19B1-A943-BBCF-7A4329C50D48}" srcOrd="0" destOrd="0" presId="urn:microsoft.com/office/officeart/2005/8/layout/process1"/>
    <dgm:cxn modelId="{30F9BC43-52AB-1B48-951C-F390C6E752AD}" type="presOf" srcId="{04B812CC-064F-BE48-A09D-D8E836A3ED1E}" destId="{8070E6A6-9A5C-A648-99BE-C6998FA59050}" srcOrd="0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B6C977A5-4461-534D-9F32-CEA6D487020D}" type="presOf" srcId="{2982DFA8-99C6-204D-BA3F-14797B0F0FC2}" destId="{2925F1C8-4883-D24B-B7BA-72E1A4CA1882}" srcOrd="0" destOrd="0" presId="urn:microsoft.com/office/officeart/2005/8/layout/process1"/>
    <dgm:cxn modelId="{277DC2A9-56F8-5043-B6F3-877BC0FF0CB9}" type="presOf" srcId="{C9068763-B20D-BD45-AFD2-A2EC235E5476}" destId="{04093135-31E5-3941-B602-C8AA30CA78EA}" srcOrd="0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F933E600-040C-0448-8C0E-4A1148F95289}" type="presOf" srcId="{B8399966-50E2-6B48-9DBA-08E9526D066D}" destId="{76EB5979-1415-0246-8FD4-3560A0C211C8}" srcOrd="0" destOrd="0" presId="urn:microsoft.com/office/officeart/2005/8/layout/process1"/>
    <dgm:cxn modelId="{2985F6AF-60EA-6445-B9AD-9F57C982CBD1}" type="presParOf" srcId="{D5B443C5-19B1-A943-BBCF-7A4329C50D48}" destId="{A83545F3-BA70-364D-A832-9E538DF9E5B5}" srcOrd="0" destOrd="0" presId="urn:microsoft.com/office/officeart/2005/8/layout/process1"/>
    <dgm:cxn modelId="{24883A9D-B1F7-B945-8FBA-3E48E93C0D5F}" type="presParOf" srcId="{D5B443C5-19B1-A943-BBCF-7A4329C50D48}" destId="{2925F1C8-4883-D24B-B7BA-72E1A4CA1882}" srcOrd="1" destOrd="0" presId="urn:microsoft.com/office/officeart/2005/8/layout/process1"/>
    <dgm:cxn modelId="{1E5CBD96-2F50-164A-80A1-A9E388DA9E9F}" type="presParOf" srcId="{2925F1C8-4883-D24B-B7BA-72E1A4CA1882}" destId="{B57527F7-FB5D-CE41-8764-21EE73A6C055}" srcOrd="0" destOrd="0" presId="urn:microsoft.com/office/officeart/2005/8/layout/process1"/>
    <dgm:cxn modelId="{49F763F9-1266-B545-A340-CA98D13319DC}" type="presParOf" srcId="{D5B443C5-19B1-A943-BBCF-7A4329C50D48}" destId="{EDD9AEF1-4628-4E4A-854C-DB59B4CCDD3F}" srcOrd="2" destOrd="0" presId="urn:microsoft.com/office/officeart/2005/8/layout/process1"/>
    <dgm:cxn modelId="{310677A5-FD6A-5246-B0D2-01702AFB2CE4}" type="presParOf" srcId="{D5B443C5-19B1-A943-BBCF-7A4329C50D48}" destId="{8070E6A6-9A5C-A648-99BE-C6998FA59050}" srcOrd="3" destOrd="0" presId="urn:microsoft.com/office/officeart/2005/8/layout/process1"/>
    <dgm:cxn modelId="{F4A5E673-843C-0349-B80C-BE8391D0DA26}" type="presParOf" srcId="{8070E6A6-9A5C-A648-99BE-C6998FA59050}" destId="{3E9674C0-FE93-1045-9819-89BDC4023729}" srcOrd="0" destOrd="0" presId="urn:microsoft.com/office/officeart/2005/8/layout/process1"/>
    <dgm:cxn modelId="{6B041430-BE9D-E74D-9460-24E5A357BA08}" type="presParOf" srcId="{D5B443C5-19B1-A943-BBCF-7A4329C50D48}" destId="{AE8D3296-741B-3B48-A50A-C7D9295CEBF4}" srcOrd="4" destOrd="0" presId="urn:microsoft.com/office/officeart/2005/8/layout/process1"/>
    <dgm:cxn modelId="{A8BBC2D4-6D2D-1B43-A99D-EEFB8EE3C3FE}" type="presParOf" srcId="{D5B443C5-19B1-A943-BBCF-7A4329C50D48}" destId="{04093135-31E5-3941-B602-C8AA30CA78EA}" srcOrd="5" destOrd="0" presId="urn:microsoft.com/office/officeart/2005/8/layout/process1"/>
    <dgm:cxn modelId="{F42683F0-8857-9C4D-9574-8C48CBF018AE}" type="presParOf" srcId="{04093135-31E5-3941-B602-C8AA30CA78EA}" destId="{3280FC74-CBFE-FD48-9787-3A8BF4CAFD20}" srcOrd="0" destOrd="0" presId="urn:microsoft.com/office/officeart/2005/8/layout/process1"/>
    <dgm:cxn modelId="{DFC95D31-9603-8D4D-AE6C-778C0FF5E330}" type="presParOf" srcId="{D5B443C5-19B1-A943-BBCF-7A4329C50D48}" destId="{E1129104-722F-E94C-B2B4-D2FC89855C1D}" srcOrd="6" destOrd="0" presId="urn:microsoft.com/office/officeart/2005/8/layout/process1"/>
    <dgm:cxn modelId="{91271EA3-E8CF-8544-8BFE-E0BCC06844C1}" type="presParOf" srcId="{D5B443C5-19B1-A943-BBCF-7A4329C50D48}" destId="{76EB5979-1415-0246-8FD4-3560A0C211C8}" srcOrd="7" destOrd="0" presId="urn:microsoft.com/office/officeart/2005/8/layout/process1"/>
    <dgm:cxn modelId="{6EF26A43-34D2-604C-AFE1-9879D671C990}" type="presParOf" srcId="{76EB5979-1415-0246-8FD4-3560A0C211C8}" destId="{94255304-1EA4-8C49-98F9-59555D05AA98}" srcOrd="0" destOrd="0" presId="urn:microsoft.com/office/officeart/2005/8/layout/process1"/>
    <dgm:cxn modelId="{12B60EE2-03C2-524E-842C-F9034F8AD225}" type="presParOf" srcId="{D5B443C5-19B1-A943-BBCF-7A4329C50D48}" destId="{E9C63D02-AEF6-EE45-B5E8-5A9B7B8CC0E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>
        <a:solidFill>
          <a:schemeClr val="accent1"/>
        </a:solidFill>
      </dgm:spPr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Cargar habitantes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Calcular habitantes por piso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2B61AE64-D508-2849-BDC3-3B065B036993}">
      <dgm:prSet/>
      <dgm:spPr/>
      <dgm:t>
        <a:bodyPr/>
        <a:lstStyle/>
        <a:p>
          <a:r>
            <a:rPr lang="es-ES_tradnl" dirty="0" smtClean="0"/>
            <a:t>Mostrar  total habitantes</a:t>
          </a:r>
          <a:endParaRPr lang="es-ES_tradnl" dirty="0"/>
        </a:p>
      </dgm:t>
    </dgm:pt>
    <dgm:pt modelId="{5595F67F-3DC4-1846-894C-2487D89C099E}" type="parTrans" cxnId="{F5AAC83A-A18E-F849-8D29-14E03F26319A}">
      <dgm:prSet/>
      <dgm:spPr/>
      <dgm:t>
        <a:bodyPr/>
        <a:lstStyle/>
        <a:p>
          <a:endParaRPr lang="es-ES_tradnl"/>
        </a:p>
      </dgm:t>
    </dgm:pt>
    <dgm:pt modelId="{AAD8B896-B7A8-1E47-AE9B-879E9EF9261D}" type="sibTrans" cxnId="{F5AAC83A-A18E-F849-8D29-14E03F26319A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Mostrar habitantes por piso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4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4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4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4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4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4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76EB5979-1415-0246-8FD4-3560A0C211C8}" type="pres">
      <dgm:prSet presAssocID="{B8399966-50E2-6B48-9DBA-08E9526D066D}" presName="sibTrans" presStyleLbl="sibTrans2D1" presStyleIdx="3" presStyleCnt="4"/>
      <dgm:spPr/>
      <dgm:t>
        <a:bodyPr/>
        <a:lstStyle/>
        <a:p>
          <a:endParaRPr lang="es-ES_tradnl"/>
        </a:p>
      </dgm:t>
    </dgm:pt>
    <dgm:pt modelId="{94255304-1EA4-8C49-98F9-59555D05AA98}" type="pres">
      <dgm:prSet presAssocID="{B8399966-50E2-6B48-9DBA-08E9526D066D}" presName="connectorText" presStyleLbl="sibTrans2D1" presStyleIdx="3" presStyleCnt="4"/>
      <dgm:spPr/>
      <dgm:t>
        <a:bodyPr/>
        <a:lstStyle/>
        <a:p>
          <a:endParaRPr lang="es-ES_tradnl"/>
        </a:p>
      </dgm:t>
    </dgm:pt>
    <dgm:pt modelId="{E9C63D02-AEF6-EE45-B5E8-5A9B7B8CC0EC}" type="pres">
      <dgm:prSet presAssocID="{2B61AE64-D508-2849-BDC3-3B065B03699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913FB922-B382-0049-8930-15491723F977}" type="presOf" srcId="{A8FFA425-1108-5041-AD6D-65C39089570F}" destId="{AE8D3296-741B-3B48-A50A-C7D9295CEBF4}" srcOrd="0" destOrd="0" presId="urn:microsoft.com/office/officeart/2005/8/layout/process1"/>
    <dgm:cxn modelId="{A1D0CA08-A51F-7743-BBA4-7A24D22A88F4}" type="presOf" srcId="{C9068763-B20D-BD45-AFD2-A2EC235E5476}" destId="{3280FC74-CBFE-FD48-9787-3A8BF4CAFD20}" srcOrd="1" destOrd="0" presId="urn:microsoft.com/office/officeart/2005/8/layout/process1"/>
    <dgm:cxn modelId="{1B0BB418-D05E-DB4D-9370-C03792DDF75D}" type="presOf" srcId="{A49F0936-02FE-0B4F-98C1-7EFAC91E2AC0}" destId="{EDD9AEF1-4628-4E4A-854C-DB59B4CCDD3F}" srcOrd="0" destOrd="0" presId="urn:microsoft.com/office/officeart/2005/8/layout/process1"/>
    <dgm:cxn modelId="{B181AB87-02F2-C743-8B3B-A86FA4C3C0F3}" type="presOf" srcId="{B8399966-50E2-6B48-9DBA-08E9526D066D}" destId="{76EB5979-1415-0246-8FD4-3560A0C211C8}" srcOrd="0" destOrd="0" presId="urn:microsoft.com/office/officeart/2005/8/layout/process1"/>
    <dgm:cxn modelId="{F5AAC83A-A18E-F849-8D29-14E03F26319A}" srcId="{24C02DC1-00EF-7540-B292-E0DA87A30575}" destId="{2B61AE64-D508-2849-BDC3-3B065B036993}" srcOrd="4" destOrd="0" parTransId="{5595F67F-3DC4-1846-894C-2487D89C099E}" sibTransId="{AAD8B896-B7A8-1E47-AE9B-879E9EF9261D}"/>
    <dgm:cxn modelId="{0DEA0D9B-B328-3242-B1EE-56A849970457}" type="presOf" srcId="{DED7C6F1-1167-C24F-99A0-75EF1A7EE04E}" destId="{E1129104-722F-E94C-B2B4-D2FC89855C1D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514BDFD3-317B-BD4E-85D5-BE0B4CD6F9DF}" type="presOf" srcId="{24C02DC1-00EF-7540-B292-E0DA87A30575}" destId="{D5B443C5-19B1-A943-BBCF-7A4329C50D48}" srcOrd="0" destOrd="0" presId="urn:microsoft.com/office/officeart/2005/8/layout/process1"/>
    <dgm:cxn modelId="{C19F2ECB-8B95-9A44-A016-1D9F21E31EB9}" type="presOf" srcId="{04B812CC-064F-BE48-A09D-D8E836A3ED1E}" destId="{3E9674C0-FE93-1045-9819-89BDC4023729}" srcOrd="1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6C82607F-3948-714F-A637-B178297AD40A}" type="presOf" srcId="{2982DFA8-99C6-204D-BA3F-14797B0F0FC2}" destId="{B57527F7-FB5D-CE41-8764-21EE73A6C055}" srcOrd="1" destOrd="0" presId="urn:microsoft.com/office/officeart/2005/8/layout/process1"/>
    <dgm:cxn modelId="{7B483A11-D2A6-2B4D-908B-9D30A5930180}" type="presOf" srcId="{B8399966-50E2-6B48-9DBA-08E9526D066D}" destId="{94255304-1EA4-8C49-98F9-59555D05AA98}" srcOrd="1" destOrd="0" presId="urn:microsoft.com/office/officeart/2005/8/layout/process1"/>
    <dgm:cxn modelId="{F81258B2-9EDB-7D4A-A5FF-82A09DAA6160}" type="presOf" srcId="{04B812CC-064F-BE48-A09D-D8E836A3ED1E}" destId="{8070E6A6-9A5C-A648-99BE-C6998FA59050}" srcOrd="0" destOrd="0" presId="urn:microsoft.com/office/officeart/2005/8/layout/process1"/>
    <dgm:cxn modelId="{0AD7F24A-16E5-9343-802C-B76ABE0994D1}" type="presOf" srcId="{C9068763-B20D-BD45-AFD2-A2EC235E5476}" destId="{04093135-31E5-3941-B602-C8AA30CA78EA}" srcOrd="0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EA56FB84-8333-0C40-BEFD-E8072BD1209E}" type="presOf" srcId="{2982DFA8-99C6-204D-BA3F-14797B0F0FC2}" destId="{2925F1C8-4883-D24B-B7BA-72E1A4CA1882}" srcOrd="0" destOrd="0" presId="urn:microsoft.com/office/officeart/2005/8/layout/process1"/>
    <dgm:cxn modelId="{6A4F1C98-5A2C-E545-AD10-F66B835205C9}" type="presOf" srcId="{2B61AE64-D508-2849-BDC3-3B065B036993}" destId="{E9C63D02-AEF6-EE45-B5E8-5A9B7B8CC0EC}" srcOrd="0" destOrd="0" presId="urn:microsoft.com/office/officeart/2005/8/layout/process1"/>
    <dgm:cxn modelId="{583B0124-0354-F542-AE1B-3C4EA47FDDB5}" type="presOf" srcId="{805B07FF-25C6-8A48-A223-1292F955BB6B}" destId="{A83545F3-BA70-364D-A832-9E538DF9E5B5}" srcOrd="0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2AB20F37-E1CA-374F-B991-B79946ABD0F4}" type="presParOf" srcId="{D5B443C5-19B1-A943-BBCF-7A4329C50D48}" destId="{A83545F3-BA70-364D-A832-9E538DF9E5B5}" srcOrd="0" destOrd="0" presId="urn:microsoft.com/office/officeart/2005/8/layout/process1"/>
    <dgm:cxn modelId="{274C93F3-80E9-314A-A7FE-C9EB6E8FA460}" type="presParOf" srcId="{D5B443C5-19B1-A943-BBCF-7A4329C50D48}" destId="{2925F1C8-4883-D24B-B7BA-72E1A4CA1882}" srcOrd="1" destOrd="0" presId="urn:microsoft.com/office/officeart/2005/8/layout/process1"/>
    <dgm:cxn modelId="{DCB2998C-F0E2-394B-87D4-83677F920C83}" type="presParOf" srcId="{2925F1C8-4883-D24B-B7BA-72E1A4CA1882}" destId="{B57527F7-FB5D-CE41-8764-21EE73A6C055}" srcOrd="0" destOrd="0" presId="urn:microsoft.com/office/officeart/2005/8/layout/process1"/>
    <dgm:cxn modelId="{0160129A-70E5-A14C-8A87-2D829457B53B}" type="presParOf" srcId="{D5B443C5-19B1-A943-BBCF-7A4329C50D48}" destId="{EDD9AEF1-4628-4E4A-854C-DB59B4CCDD3F}" srcOrd="2" destOrd="0" presId="urn:microsoft.com/office/officeart/2005/8/layout/process1"/>
    <dgm:cxn modelId="{FE857E94-9DC6-BF49-9F8E-345B1FBBAB19}" type="presParOf" srcId="{D5B443C5-19B1-A943-BBCF-7A4329C50D48}" destId="{8070E6A6-9A5C-A648-99BE-C6998FA59050}" srcOrd="3" destOrd="0" presId="urn:microsoft.com/office/officeart/2005/8/layout/process1"/>
    <dgm:cxn modelId="{2BC65DB0-3823-7B4B-A8CD-D55CBB39CD32}" type="presParOf" srcId="{8070E6A6-9A5C-A648-99BE-C6998FA59050}" destId="{3E9674C0-FE93-1045-9819-89BDC4023729}" srcOrd="0" destOrd="0" presId="urn:microsoft.com/office/officeart/2005/8/layout/process1"/>
    <dgm:cxn modelId="{B07B9AA9-C5BE-5942-AB12-045A4F6E66A9}" type="presParOf" srcId="{D5B443C5-19B1-A943-BBCF-7A4329C50D48}" destId="{AE8D3296-741B-3B48-A50A-C7D9295CEBF4}" srcOrd="4" destOrd="0" presId="urn:microsoft.com/office/officeart/2005/8/layout/process1"/>
    <dgm:cxn modelId="{11E7683D-7F65-DE41-8B15-283824FA9CEF}" type="presParOf" srcId="{D5B443C5-19B1-A943-BBCF-7A4329C50D48}" destId="{04093135-31E5-3941-B602-C8AA30CA78EA}" srcOrd="5" destOrd="0" presId="urn:microsoft.com/office/officeart/2005/8/layout/process1"/>
    <dgm:cxn modelId="{27EEA478-886E-EF4E-9E6A-B82526629652}" type="presParOf" srcId="{04093135-31E5-3941-B602-C8AA30CA78EA}" destId="{3280FC74-CBFE-FD48-9787-3A8BF4CAFD20}" srcOrd="0" destOrd="0" presId="urn:microsoft.com/office/officeart/2005/8/layout/process1"/>
    <dgm:cxn modelId="{C6B2CFD6-B78B-AF40-935B-3EEEDA3DD96B}" type="presParOf" srcId="{D5B443C5-19B1-A943-BBCF-7A4329C50D48}" destId="{E1129104-722F-E94C-B2B4-D2FC89855C1D}" srcOrd="6" destOrd="0" presId="urn:microsoft.com/office/officeart/2005/8/layout/process1"/>
    <dgm:cxn modelId="{524229C3-BD62-B14E-979C-1EF422FA3B9B}" type="presParOf" srcId="{D5B443C5-19B1-A943-BBCF-7A4329C50D48}" destId="{76EB5979-1415-0246-8FD4-3560A0C211C8}" srcOrd="7" destOrd="0" presId="urn:microsoft.com/office/officeart/2005/8/layout/process1"/>
    <dgm:cxn modelId="{B8378C33-F1DD-EF45-A735-3DD69FB4B02E}" type="presParOf" srcId="{76EB5979-1415-0246-8FD4-3560A0C211C8}" destId="{94255304-1EA4-8C49-98F9-59555D05AA98}" srcOrd="0" destOrd="0" presId="urn:microsoft.com/office/officeart/2005/8/layout/process1"/>
    <dgm:cxn modelId="{EDBF7D62-679A-8B4E-A4DA-0B545862B53E}" type="presParOf" srcId="{D5B443C5-19B1-A943-BBCF-7A4329C50D48}" destId="{E9C63D02-AEF6-EE45-B5E8-5A9B7B8CC0E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>
        <a:solidFill>
          <a:schemeClr val="accent1"/>
        </a:solidFill>
      </dgm:spPr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>
        <a:solidFill>
          <a:schemeClr val="accent1"/>
        </a:solidFill>
      </dgm:spPr>
      <dgm:t>
        <a:bodyPr/>
        <a:lstStyle/>
        <a:p>
          <a:r>
            <a:rPr lang="es-ES_tradnl" dirty="0" smtClean="0"/>
            <a:t>Cargar habitantes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Calcular habitantes por piso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2B61AE64-D508-2849-BDC3-3B065B036993}">
      <dgm:prSet/>
      <dgm:spPr/>
      <dgm:t>
        <a:bodyPr/>
        <a:lstStyle/>
        <a:p>
          <a:r>
            <a:rPr lang="es-ES_tradnl" dirty="0" smtClean="0"/>
            <a:t>Mostrar  total habitantes</a:t>
          </a:r>
          <a:endParaRPr lang="es-ES_tradnl" dirty="0"/>
        </a:p>
      </dgm:t>
    </dgm:pt>
    <dgm:pt modelId="{5595F67F-3DC4-1846-894C-2487D89C099E}" type="parTrans" cxnId="{F5AAC83A-A18E-F849-8D29-14E03F26319A}">
      <dgm:prSet/>
      <dgm:spPr/>
      <dgm:t>
        <a:bodyPr/>
        <a:lstStyle/>
        <a:p>
          <a:endParaRPr lang="es-ES_tradnl"/>
        </a:p>
      </dgm:t>
    </dgm:pt>
    <dgm:pt modelId="{AAD8B896-B7A8-1E47-AE9B-879E9EF9261D}" type="sibTrans" cxnId="{F5AAC83A-A18E-F849-8D29-14E03F26319A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Mostrar habitantes por piso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4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4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4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4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4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4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76EB5979-1415-0246-8FD4-3560A0C211C8}" type="pres">
      <dgm:prSet presAssocID="{B8399966-50E2-6B48-9DBA-08E9526D066D}" presName="sibTrans" presStyleLbl="sibTrans2D1" presStyleIdx="3" presStyleCnt="4"/>
      <dgm:spPr/>
      <dgm:t>
        <a:bodyPr/>
        <a:lstStyle/>
        <a:p>
          <a:endParaRPr lang="es-ES_tradnl"/>
        </a:p>
      </dgm:t>
    </dgm:pt>
    <dgm:pt modelId="{94255304-1EA4-8C49-98F9-59555D05AA98}" type="pres">
      <dgm:prSet presAssocID="{B8399966-50E2-6B48-9DBA-08E9526D066D}" presName="connectorText" presStyleLbl="sibTrans2D1" presStyleIdx="3" presStyleCnt="4"/>
      <dgm:spPr/>
      <dgm:t>
        <a:bodyPr/>
        <a:lstStyle/>
        <a:p>
          <a:endParaRPr lang="es-ES_tradnl"/>
        </a:p>
      </dgm:t>
    </dgm:pt>
    <dgm:pt modelId="{E9C63D02-AEF6-EE45-B5E8-5A9B7B8CC0EC}" type="pres">
      <dgm:prSet presAssocID="{2B61AE64-D508-2849-BDC3-3B065B03699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F585A554-119A-8C4A-B60B-D2393921B2F4}" type="presOf" srcId="{C9068763-B20D-BD45-AFD2-A2EC235E5476}" destId="{3280FC74-CBFE-FD48-9787-3A8BF4CAFD20}" srcOrd="1" destOrd="0" presId="urn:microsoft.com/office/officeart/2005/8/layout/process1"/>
    <dgm:cxn modelId="{1CCD62CF-C6C5-8040-AD1E-84B07745C140}" type="presOf" srcId="{B8399966-50E2-6B48-9DBA-08E9526D066D}" destId="{76EB5979-1415-0246-8FD4-3560A0C211C8}" srcOrd="0" destOrd="0" presId="urn:microsoft.com/office/officeart/2005/8/layout/process1"/>
    <dgm:cxn modelId="{597A754C-8B2F-5945-9F0C-BF32FDAF40DA}" type="presOf" srcId="{2B61AE64-D508-2849-BDC3-3B065B036993}" destId="{E9C63D02-AEF6-EE45-B5E8-5A9B7B8CC0EC}" srcOrd="0" destOrd="0" presId="urn:microsoft.com/office/officeart/2005/8/layout/process1"/>
    <dgm:cxn modelId="{F5AAC83A-A18E-F849-8D29-14E03F26319A}" srcId="{24C02DC1-00EF-7540-B292-E0DA87A30575}" destId="{2B61AE64-D508-2849-BDC3-3B065B036993}" srcOrd="4" destOrd="0" parTransId="{5595F67F-3DC4-1846-894C-2487D89C099E}" sibTransId="{AAD8B896-B7A8-1E47-AE9B-879E9EF9261D}"/>
    <dgm:cxn modelId="{7F6A8565-F4FA-D04E-891B-24DAB9650063}" type="presOf" srcId="{C9068763-B20D-BD45-AFD2-A2EC235E5476}" destId="{04093135-31E5-3941-B602-C8AA30CA78EA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1CEF762A-E16B-7043-882F-F102D638FB3B}" type="presOf" srcId="{A8FFA425-1108-5041-AD6D-65C39089570F}" destId="{AE8D3296-741B-3B48-A50A-C7D9295CEBF4}" srcOrd="0" destOrd="0" presId="urn:microsoft.com/office/officeart/2005/8/layout/process1"/>
    <dgm:cxn modelId="{DBB13FCC-926E-9341-A9F0-0988B40821FF}" type="presOf" srcId="{2982DFA8-99C6-204D-BA3F-14797B0F0FC2}" destId="{2925F1C8-4883-D24B-B7BA-72E1A4CA1882}" srcOrd="0" destOrd="0" presId="urn:microsoft.com/office/officeart/2005/8/layout/process1"/>
    <dgm:cxn modelId="{EE0F245A-B41F-8248-9D6C-FB5B78188920}" type="presOf" srcId="{A49F0936-02FE-0B4F-98C1-7EFAC91E2AC0}" destId="{EDD9AEF1-4628-4E4A-854C-DB59B4CCDD3F}" srcOrd="0" destOrd="0" presId="urn:microsoft.com/office/officeart/2005/8/layout/process1"/>
    <dgm:cxn modelId="{73476227-98F3-B746-B8A6-8C1F77E3EEBB}" type="presOf" srcId="{04B812CC-064F-BE48-A09D-D8E836A3ED1E}" destId="{3E9674C0-FE93-1045-9819-89BDC4023729}" srcOrd="1" destOrd="0" presId="urn:microsoft.com/office/officeart/2005/8/layout/process1"/>
    <dgm:cxn modelId="{DC5F9546-5ABC-D744-8D1F-CC2A67305130}" type="presOf" srcId="{24C02DC1-00EF-7540-B292-E0DA87A30575}" destId="{D5B443C5-19B1-A943-BBCF-7A4329C50D48}" srcOrd="0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4B196100-6BCC-EA42-B7E6-52FD1095507A}" type="presOf" srcId="{B8399966-50E2-6B48-9DBA-08E9526D066D}" destId="{94255304-1EA4-8C49-98F9-59555D05AA98}" srcOrd="1" destOrd="0" presId="urn:microsoft.com/office/officeart/2005/8/layout/process1"/>
    <dgm:cxn modelId="{3EB8A62D-146B-0548-BC13-6ED5A03C9298}" type="presOf" srcId="{2982DFA8-99C6-204D-BA3F-14797B0F0FC2}" destId="{B57527F7-FB5D-CE41-8764-21EE73A6C055}" srcOrd="1" destOrd="0" presId="urn:microsoft.com/office/officeart/2005/8/layout/process1"/>
    <dgm:cxn modelId="{178874AB-A10A-2A45-8A52-B2C4861861E3}" type="presOf" srcId="{805B07FF-25C6-8A48-A223-1292F955BB6B}" destId="{A83545F3-BA70-364D-A832-9E538DF9E5B5}" srcOrd="0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FDB5853C-C788-F343-99CB-7F392C64B167}" type="presOf" srcId="{DED7C6F1-1167-C24F-99A0-75EF1A7EE04E}" destId="{E1129104-722F-E94C-B2B4-D2FC89855C1D}" srcOrd="0" destOrd="0" presId="urn:microsoft.com/office/officeart/2005/8/layout/process1"/>
    <dgm:cxn modelId="{88AC70EC-143F-F243-8BE2-D0F72A53CFE5}" type="presOf" srcId="{04B812CC-064F-BE48-A09D-D8E836A3ED1E}" destId="{8070E6A6-9A5C-A648-99BE-C6998FA59050}" srcOrd="0" destOrd="0" presId="urn:microsoft.com/office/officeart/2005/8/layout/process1"/>
    <dgm:cxn modelId="{A6E17D4A-1DCB-0249-AF54-B5E8BB55C5F8}" type="presParOf" srcId="{D5B443C5-19B1-A943-BBCF-7A4329C50D48}" destId="{A83545F3-BA70-364D-A832-9E538DF9E5B5}" srcOrd="0" destOrd="0" presId="urn:microsoft.com/office/officeart/2005/8/layout/process1"/>
    <dgm:cxn modelId="{38AEE900-7B84-A64D-B9C0-64A4C8B63416}" type="presParOf" srcId="{D5B443C5-19B1-A943-BBCF-7A4329C50D48}" destId="{2925F1C8-4883-D24B-B7BA-72E1A4CA1882}" srcOrd="1" destOrd="0" presId="urn:microsoft.com/office/officeart/2005/8/layout/process1"/>
    <dgm:cxn modelId="{BAFCEEF3-9A07-D14F-AD43-05254C9B3C26}" type="presParOf" srcId="{2925F1C8-4883-D24B-B7BA-72E1A4CA1882}" destId="{B57527F7-FB5D-CE41-8764-21EE73A6C055}" srcOrd="0" destOrd="0" presId="urn:microsoft.com/office/officeart/2005/8/layout/process1"/>
    <dgm:cxn modelId="{D1C4D732-31A4-6244-9F98-D3D4F5CC242C}" type="presParOf" srcId="{D5B443C5-19B1-A943-BBCF-7A4329C50D48}" destId="{EDD9AEF1-4628-4E4A-854C-DB59B4CCDD3F}" srcOrd="2" destOrd="0" presId="urn:microsoft.com/office/officeart/2005/8/layout/process1"/>
    <dgm:cxn modelId="{3DE7C2C5-BBFD-BD43-9753-EEA19AC7F363}" type="presParOf" srcId="{D5B443C5-19B1-A943-BBCF-7A4329C50D48}" destId="{8070E6A6-9A5C-A648-99BE-C6998FA59050}" srcOrd="3" destOrd="0" presId="urn:microsoft.com/office/officeart/2005/8/layout/process1"/>
    <dgm:cxn modelId="{35E97D94-B9AF-7941-87DC-3B123793055E}" type="presParOf" srcId="{8070E6A6-9A5C-A648-99BE-C6998FA59050}" destId="{3E9674C0-FE93-1045-9819-89BDC4023729}" srcOrd="0" destOrd="0" presId="urn:microsoft.com/office/officeart/2005/8/layout/process1"/>
    <dgm:cxn modelId="{C0D86AB3-29D9-6A4F-902D-6E4E17562858}" type="presParOf" srcId="{D5B443C5-19B1-A943-BBCF-7A4329C50D48}" destId="{AE8D3296-741B-3B48-A50A-C7D9295CEBF4}" srcOrd="4" destOrd="0" presId="urn:microsoft.com/office/officeart/2005/8/layout/process1"/>
    <dgm:cxn modelId="{293EC872-72DA-DE44-A92C-AC9B0DBD8BA7}" type="presParOf" srcId="{D5B443C5-19B1-A943-BBCF-7A4329C50D48}" destId="{04093135-31E5-3941-B602-C8AA30CA78EA}" srcOrd="5" destOrd="0" presId="urn:microsoft.com/office/officeart/2005/8/layout/process1"/>
    <dgm:cxn modelId="{F6A8D626-1BF1-2246-9BAE-5464D1620E3E}" type="presParOf" srcId="{04093135-31E5-3941-B602-C8AA30CA78EA}" destId="{3280FC74-CBFE-FD48-9787-3A8BF4CAFD20}" srcOrd="0" destOrd="0" presId="urn:microsoft.com/office/officeart/2005/8/layout/process1"/>
    <dgm:cxn modelId="{CE90C41E-E921-524C-8773-7E23B9011170}" type="presParOf" srcId="{D5B443C5-19B1-A943-BBCF-7A4329C50D48}" destId="{E1129104-722F-E94C-B2B4-D2FC89855C1D}" srcOrd="6" destOrd="0" presId="urn:microsoft.com/office/officeart/2005/8/layout/process1"/>
    <dgm:cxn modelId="{6AF2CF81-02DA-5141-9DBB-A5A5FC84DB09}" type="presParOf" srcId="{D5B443C5-19B1-A943-BBCF-7A4329C50D48}" destId="{76EB5979-1415-0246-8FD4-3560A0C211C8}" srcOrd="7" destOrd="0" presId="urn:microsoft.com/office/officeart/2005/8/layout/process1"/>
    <dgm:cxn modelId="{8F03FB86-963A-4241-A515-F780B5F11A54}" type="presParOf" srcId="{76EB5979-1415-0246-8FD4-3560A0C211C8}" destId="{94255304-1EA4-8C49-98F9-59555D05AA98}" srcOrd="0" destOrd="0" presId="urn:microsoft.com/office/officeart/2005/8/layout/process1"/>
    <dgm:cxn modelId="{3A71F6FD-D417-9045-8094-378C989BAF43}" type="presParOf" srcId="{D5B443C5-19B1-A943-BBCF-7A4329C50D48}" destId="{E9C63D02-AEF6-EE45-B5E8-5A9B7B8CC0E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>
        <a:solidFill>
          <a:schemeClr val="accent1"/>
        </a:solidFill>
      </dgm:spPr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>
        <a:solidFill>
          <a:schemeClr val="accent1"/>
        </a:solidFill>
      </dgm:spPr>
      <dgm:t>
        <a:bodyPr/>
        <a:lstStyle/>
        <a:p>
          <a:r>
            <a:rPr lang="es-ES_tradnl" dirty="0" smtClean="0"/>
            <a:t>Cargar habitantes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>
        <a:solidFill>
          <a:schemeClr val="accent1"/>
        </a:solidFill>
      </dgm:spPr>
      <dgm:t>
        <a:bodyPr/>
        <a:lstStyle/>
        <a:p>
          <a:r>
            <a:rPr lang="es-ES_tradnl" dirty="0" smtClean="0"/>
            <a:t>Calcular habitantes por piso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2B61AE64-D508-2849-BDC3-3B065B036993}">
      <dgm:prSet/>
      <dgm:spPr/>
      <dgm:t>
        <a:bodyPr/>
        <a:lstStyle/>
        <a:p>
          <a:r>
            <a:rPr lang="es-ES_tradnl" dirty="0" smtClean="0"/>
            <a:t>Mostrar  total habitantes</a:t>
          </a:r>
          <a:endParaRPr lang="es-ES_tradnl" dirty="0"/>
        </a:p>
      </dgm:t>
    </dgm:pt>
    <dgm:pt modelId="{5595F67F-3DC4-1846-894C-2487D89C099E}" type="parTrans" cxnId="{F5AAC83A-A18E-F849-8D29-14E03F26319A}">
      <dgm:prSet/>
      <dgm:spPr/>
      <dgm:t>
        <a:bodyPr/>
        <a:lstStyle/>
        <a:p>
          <a:endParaRPr lang="es-ES_tradnl"/>
        </a:p>
      </dgm:t>
    </dgm:pt>
    <dgm:pt modelId="{AAD8B896-B7A8-1E47-AE9B-879E9EF9261D}" type="sibTrans" cxnId="{F5AAC83A-A18E-F849-8D29-14E03F26319A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Mostrar habitantes por piso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4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4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4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4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4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4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76EB5979-1415-0246-8FD4-3560A0C211C8}" type="pres">
      <dgm:prSet presAssocID="{B8399966-50E2-6B48-9DBA-08E9526D066D}" presName="sibTrans" presStyleLbl="sibTrans2D1" presStyleIdx="3" presStyleCnt="4"/>
      <dgm:spPr/>
      <dgm:t>
        <a:bodyPr/>
        <a:lstStyle/>
        <a:p>
          <a:endParaRPr lang="es-ES_tradnl"/>
        </a:p>
      </dgm:t>
    </dgm:pt>
    <dgm:pt modelId="{94255304-1EA4-8C49-98F9-59555D05AA98}" type="pres">
      <dgm:prSet presAssocID="{B8399966-50E2-6B48-9DBA-08E9526D066D}" presName="connectorText" presStyleLbl="sibTrans2D1" presStyleIdx="3" presStyleCnt="4"/>
      <dgm:spPr/>
      <dgm:t>
        <a:bodyPr/>
        <a:lstStyle/>
        <a:p>
          <a:endParaRPr lang="es-ES_tradnl"/>
        </a:p>
      </dgm:t>
    </dgm:pt>
    <dgm:pt modelId="{E9C63D02-AEF6-EE45-B5E8-5A9B7B8CC0EC}" type="pres">
      <dgm:prSet presAssocID="{2B61AE64-D508-2849-BDC3-3B065B03699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BC9C24DF-E106-4A40-908B-524E6D42E455}" type="presOf" srcId="{C9068763-B20D-BD45-AFD2-A2EC235E5476}" destId="{3280FC74-CBFE-FD48-9787-3A8BF4CAFD20}" srcOrd="1" destOrd="0" presId="urn:microsoft.com/office/officeart/2005/8/layout/process1"/>
    <dgm:cxn modelId="{35A5CE32-8D06-D444-BD8E-190B87FAA951}" type="presOf" srcId="{2982DFA8-99C6-204D-BA3F-14797B0F0FC2}" destId="{B57527F7-FB5D-CE41-8764-21EE73A6C055}" srcOrd="1" destOrd="0" presId="urn:microsoft.com/office/officeart/2005/8/layout/process1"/>
    <dgm:cxn modelId="{3AFD69E3-5755-2E4F-BD10-7A55AF1100D2}" type="presOf" srcId="{24C02DC1-00EF-7540-B292-E0DA87A30575}" destId="{D5B443C5-19B1-A943-BBCF-7A4329C50D48}" srcOrd="0" destOrd="0" presId="urn:microsoft.com/office/officeart/2005/8/layout/process1"/>
    <dgm:cxn modelId="{0D99C2BC-676D-6147-B9E4-679DC6D76837}" type="presOf" srcId="{805B07FF-25C6-8A48-A223-1292F955BB6B}" destId="{A83545F3-BA70-364D-A832-9E538DF9E5B5}" srcOrd="0" destOrd="0" presId="urn:microsoft.com/office/officeart/2005/8/layout/process1"/>
    <dgm:cxn modelId="{2D2E285B-C1C3-AF4F-B945-3B386D472695}" type="presOf" srcId="{04B812CC-064F-BE48-A09D-D8E836A3ED1E}" destId="{8070E6A6-9A5C-A648-99BE-C6998FA59050}" srcOrd="0" destOrd="0" presId="urn:microsoft.com/office/officeart/2005/8/layout/process1"/>
    <dgm:cxn modelId="{05950CA6-B288-1543-85F4-906A27131A12}" type="presOf" srcId="{2982DFA8-99C6-204D-BA3F-14797B0F0FC2}" destId="{2925F1C8-4883-D24B-B7BA-72E1A4CA1882}" srcOrd="0" destOrd="0" presId="urn:microsoft.com/office/officeart/2005/8/layout/process1"/>
    <dgm:cxn modelId="{F5AAC83A-A18E-F849-8D29-14E03F26319A}" srcId="{24C02DC1-00EF-7540-B292-E0DA87A30575}" destId="{2B61AE64-D508-2849-BDC3-3B065B036993}" srcOrd="4" destOrd="0" parTransId="{5595F67F-3DC4-1846-894C-2487D89C099E}" sibTransId="{AAD8B896-B7A8-1E47-AE9B-879E9EF9261D}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D868D04C-399F-3B4D-8D0E-30D8BB662987}" type="presOf" srcId="{C9068763-B20D-BD45-AFD2-A2EC235E5476}" destId="{04093135-31E5-3941-B602-C8AA30CA78EA}" srcOrd="0" destOrd="0" presId="urn:microsoft.com/office/officeart/2005/8/layout/process1"/>
    <dgm:cxn modelId="{C8F143C1-273B-4B4D-BE31-EF4B203CC003}" type="presOf" srcId="{2B61AE64-D508-2849-BDC3-3B065B036993}" destId="{E9C63D02-AEF6-EE45-B5E8-5A9B7B8CC0EC}" srcOrd="0" destOrd="0" presId="urn:microsoft.com/office/officeart/2005/8/layout/process1"/>
    <dgm:cxn modelId="{BA181C62-1787-E74B-89B0-C98CC3F85844}" type="presOf" srcId="{A49F0936-02FE-0B4F-98C1-7EFAC91E2AC0}" destId="{EDD9AEF1-4628-4E4A-854C-DB59B4CCDD3F}" srcOrd="0" destOrd="0" presId="urn:microsoft.com/office/officeart/2005/8/layout/process1"/>
    <dgm:cxn modelId="{94F4C5A0-1DED-CA4A-A845-A9AD9797C98D}" type="presOf" srcId="{DED7C6F1-1167-C24F-99A0-75EF1A7EE04E}" destId="{E1129104-722F-E94C-B2B4-D2FC89855C1D}" srcOrd="0" destOrd="0" presId="urn:microsoft.com/office/officeart/2005/8/layout/process1"/>
    <dgm:cxn modelId="{8A16C9A0-E929-C44B-86F1-E960B0BE77F2}" type="presOf" srcId="{A8FFA425-1108-5041-AD6D-65C39089570F}" destId="{AE8D3296-741B-3B48-A50A-C7D9295CEBF4}" srcOrd="0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524F0E95-BB22-3046-9BD5-6AE282B1EDA9}" type="presOf" srcId="{B8399966-50E2-6B48-9DBA-08E9526D066D}" destId="{94255304-1EA4-8C49-98F9-59555D05AA98}" srcOrd="1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22DA37C4-5AA0-4941-8DDD-27AF22FF3DAC}" type="presOf" srcId="{04B812CC-064F-BE48-A09D-D8E836A3ED1E}" destId="{3E9674C0-FE93-1045-9819-89BDC4023729}" srcOrd="1" destOrd="0" presId="urn:microsoft.com/office/officeart/2005/8/layout/process1"/>
    <dgm:cxn modelId="{62CB74CB-E8FD-9E49-846E-84F204D5B74A}" type="presOf" srcId="{B8399966-50E2-6B48-9DBA-08E9526D066D}" destId="{76EB5979-1415-0246-8FD4-3560A0C211C8}" srcOrd="0" destOrd="0" presId="urn:microsoft.com/office/officeart/2005/8/layout/process1"/>
    <dgm:cxn modelId="{862BC690-E215-CE47-85A1-49D6FC1BC81E}" type="presParOf" srcId="{D5B443C5-19B1-A943-BBCF-7A4329C50D48}" destId="{A83545F3-BA70-364D-A832-9E538DF9E5B5}" srcOrd="0" destOrd="0" presId="urn:microsoft.com/office/officeart/2005/8/layout/process1"/>
    <dgm:cxn modelId="{1BDEDF1B-F020-1646-B795-AC3E726F8050}" type="presParOf" srcId="{D5B443C5-19B1-A943-BBCF-7A4329C50D48}" destId="{2925F1C8-4883-D24B-B7BA-72E1A4CA1882}" srcOrd="1" destOrd="0" presId="urn:microsoft.com/office/officeart/2005/8/layout/process1"/>
    <dgm:cxn modelId="{E676A335-34EB-C04A-B6F8-52A279A816A1}" type="presParOf" srcId="{2925F1C8-4883-D24B-B7BA-72E1A4CA1882}" destId="{B57527F7-FB5D-CE41-8764-21EE73A6C055}" srcOrd="0" destOrd="0" presId="urn:microsoft.com/office/officeart/2005/8/layout/process1"/>
    <dgm:cxn modelId="{732C86BC-88D5-9849-AAA2-315E1BAB2B4C}" type="presParOf" srcId="{D5B443C5-19B1-A943-BBCF-7A4329C50D48}" destId="{EDD9AEF1-4628-4E4A-854C-DB59B4CCDD3F}" srcOrd="2" destOrd="0" presId="urn:microsoft.com/office/officeart/2005/8/layout/process1"/>
    <dgm:cxn modelId="{A3C80C74-F4F3-BE49-8EC0-B13F8F5A0AEB}" type="presParOf" srcId="{D5B443C5-19B1-A943-BBCF-7A4329C50D48}" destId="{8070E6A6-9A5C-A648-99BE-C6998FA59050}" srcOrd="3" destOrd="0" presId="urn:microsoft.com/office/officeart/2005/8/layout/process1"/>
    <dgm:cxn modelId="{3D0611EE-6345-D241-A4CA-2B4DC7ED04F8}" type="presParOf" srcId="{8070E6A6-9A5C-A648-99BE-C6998FA59050}" destId="{3E9674C0-FE93-1045-9819-89BDC4023729}" srcOrd="0" destOrd="0" presId="urn:microsoft.com/office/officeart/2005/8/layout/process1"/>
    <dgm:cxn modelId="{78586DD0-779B-3745-8CFD-0C59018C0931}" type="presParOf" srcId="{D5B443C5-19B1-A943-BBCF-7A4329C50D48}" destId="{AE8D3296-741B-3B48-A50A-C7D9295CEBF4}" srcOrd="4" destOrd="0" presId="urn:microsoft.com/office/officeart/2005/8/layout/process1"/>
    <dgm:cxn modelId="{13D0B4D5-CFAE-ED4E-A722-238C6B383383}" type="presParOf" srcId="{D5B443C5-19B1-A943-BBCF-7A4329C50D48}" destId="{04093135-31E5-3941-B602-C8AA30CA78EA}" srcOrd="5" destOrd="0" presId="urn:microsoft.com/office/officeart/2005/8/layout/process1"/>
    <dgm:cxn modelId="{268C1167-8F9C-A343-A631-16D7CB040D2F}" type="presParOf" srcId="{04093135-31E5-3941-B602-C8AA30CA78EA}" destId="{3280FC74-CBFE-FD48-9787-3A8BF4CAFD20}" srcOrd="0" destOrd="0" presId="urn:microsoft.com/office/officeart/2005/8/layout/process1"/>
    <dgm:cxn modelId="{65EB2849-48A9-A649-8FDA-126E72344A0B}" type="presParOf" srcId="{D5B443C5-19B1-A943-BBCF-7A4329C50D48}" destId="{E1129104-722F-E94C-B2B4-D2FC89855C1D}" srcOrd="6" destOrd="0" presId="urn:microsoft.com/office/officeart/2005/8/layout/process1"/>
    <dgm:cxn modelId="{B79DF4DF-256E-9E4C-A595-F181429639FC}" type="presParOf" srcId="{D5B443C5-19B1-A943-BBCF-7A4329C50D48}" destId="{76EB5979-1415-0246-8FD4-3560A0C211C8}" srcOrd="7" destOrd="0" presId="urn:microsoft.com/office/officeart/2005/8/layout/process1"/>
    <dgm:cxn modelId="{47488C3A-0787-1A4F-8375-0CC2E9BB425B}" type="presParOf" srcId="{76EB5979-1415-0246-8FD4-3560A0C211C8}" destId="{94255304-1EA4-8C49-98F9-59555D05AA98}" srcOrd="0" destOrd="0" presId="urn:microsoft.com/office/officeart/2005/8/layout/process1"/>
    <dgm:cxn modelId="{BEDF7944-14C4-2943-A34F-7F1CDEE4007C}" type="presParOf" srcId="{D5B443C5-19B1-A943-BBCF-7A4329C50D48}" destId="{E9C63D02-AEF6-EE45-B5E8-5A9B7B8CC0E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>
        <a:solidFill>
          <a:schemeClr val="accent1"/>
        </a:solidFill>
      </dgm:spPr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>
        <a:solidFill>
          <a:schemeClr val="accent1"/>
        </a:solidFill>
      </dgm:spPr>
      <dgm:t>
        <a:bodyPr/>
        <a:lstStyle/>
        <a:p>
          <a:r>
            <a:rPr lang="es-ES_tradnl" dirty="0" smtClean="0"/>
            <a:t>Cargar habitantes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Calcular habitantes por piso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2B61AE64-D508-2849-BDC3-3B065B036993}">
      <dgm:prSet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Mostrar  total habitantes</a:t>
          </a:r>
          <a:endParaRPr lang="es-ES_tradnl" dirty="0"/>
        </a:p>
      </dgm:t>
    </dgm:pt>
    <dgm:pt modelId="{5595F67F-3DC4-1846-894C-2487D89C099E}" type="parTrans" cxnId="{F5AAC83A-A18E-F849-8D29-14E03F26319A}">
      <dgm:prSet/>
      <dgm:spPr/>
      <dgm:t>
        <a:bodyPr/>
        <a:lstStyle/>
        <a:p>
          <a:endParaRPr lang="es-ES_tradnl"/>
        </a:p>
      </dgm:t>
    </dgm:pt>
    <dgm:pt modelId="{AAD8B896-B7A8-1E47-AE9B-879E9EF9261D}" type="sibTrans" cxnId="{F5AAC83A-A18E-F849-8D29-14E03F26319A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Mostrar habitantes por piso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4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4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4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4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4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4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76EB5979-1415-0246-8FD4-3560A0C211C8}" type="pres">
      <dgm:prSet presAssocID="{B8399966-50E2-6B48-9DBA-08E9526D066D}" presName="sibTrans" presStyleLbl="sibTrans2D1" presStyleIdx="3" presStyleCnt="4"/>
      <dgm:spPr/>
      <dgm:t>
        <a:bodyPr/>
        <a:lstStyle/>
        <a:p>
          <a:endParaRPr lang="es-ES_tradnl"/>
        </a:p>
      </dgm:t>
    </dgm:pt>
    <dgm:pt modelId="{94255304-1EA4-8C49-98F9-59555D05AA98}" type="pres">
      <dgm:prSet presAssocID="{B8399966-50E2-6B48-9DBA-08E9526D066D}" presName="connectorText" presStyleLbl="sibTrans2D1" presStyleIdx="3" presStyleCnt="4"/>
      <dgm:spPr/>
      <dgm:t>
        <a:bodyPr/>
        <a:lstStyle/>
        <a:p>
          <a:endParaRPr lang="es-ES_tradnl"/>
        </a:p>
      </dgm:t>
    </dgm:pt>
    <dgm:pt modelId="{E9C63D02-AEF6-EE45-B5E8-5A9B7B8CC0EC}" type="pres">
      <dgm:prSet presAssocID="{2B61AE64-D508-2849-BDC3-3B065B03699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B067BE5A-D171-6D49-A6CD-37D2B3B015D6}" type="presOf" srcId="{B8399966-50E2-6B48-9DBA-08E9526D066D}" destId="{94255304-1EA4-8C49-98F9-59555D05AA98}" srcOrd="1" destOrd="0" presId="urn:microsoft.com/office/officeart/2005/8/layout/process1"/>
    <dgm:cxn modelId="{F5AAC83A-A18E-F849-8D29-14E03F26319A}" srcId="{24C02DC1-00EF-7540-B292-E0DA87A30575}" destId="{2B61AE64-D508-2849-BDC3-3B065B036993}" srcOrd="4" destOrd="0" parTransId="{5595F67F-3DC4-1846-894C-2487D89C099E}" sibTransId="{AAD8B896-B7A8-1E47-AE9B-879E9EF9261D}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49E50D54-4408-764C-A8CE-D5EAB2DC79A9}" type="presOf" srcId="{2982DFA8-99C6-204D-BA3F-14797B0F0FC2}" destId="{2925F1C8-4883-D24B-B7BA-72E1A4CA1882}" srcOrd="0" destOrd="0" presId="urn:microsoft.com/office/officeart/2005/8/layout/process1"/>
    <dgm:cxn modelId="{5DC076DC-6800-F04C-92D1-DAB56E3CA369}" type="presOf" srcId="{DED7C6F1-1167-C24F-99A0-75EF1A7EE04E}" destId="{E1129104-722F-E94C-B2B4-D2FC89855C1D}" srcOrd="0" destOrd="0" presId="urn:microsoft.com/office/officeart/2005/8/layout/process1"/>
    <dgm:cxn modelId="{67D92A58-5367-2A44-9A97-2C5F0D70E1D6}" type="presOf" srcId="{04B812CC-064F-BE48-A09D-D8E836A3ED1E}" destId="{3E9674C0-FE93-1045-9819-89BDC4023729}" srcOrd="1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4E755959-DFFA-9D4D-9046-37DCF0865BBC}" type="presOf" srcId="{C9068763-B20D-BD45-AFD2-A2EC235E5476}" destId="{04093135-31E5-3941-B602-C8AA30CA78EA}" srcOrd="0" destOrd="0" presId="urn:microsoft.com/office/officeart/2005/8/layout/process1"/>
    <dgm:cxn modelId="{12E4B051-6F02-3647-B978-84EDEEF12958}" type="presOf" srcId="{B8399966-50E2-6B48-9DBA-08E9526D066D}" destId="{76EB5979-1415-0246-8FD4-3560A0C211C8}" srcOrd="0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95A2A19B-26BE-944D-BC77-01F95D819146}" type="presOf" srcId="{2B61AE64-D508-2849-BDC3-3B065B036993}" destId="{E9C63D02-AEF6-EE45-B5E8-5A9B7B8CC0EC}" srcOrd="0" destOrd="0" presId="urn:microsoft.com/office/officeart/2005/8/layout/process1"/>
    <dgm:cxn modelId="{5A777A89-D82D-F24F-8A11-58C5C00D4A2C}" type="presOf" srcId="{805B07FF-25C6-8A48-A223-1292F955BB6B}" destId="{A83545F3-BA70-364D-A832-9E538DF9E5B5}" srcOrd="0" destOrd="0" presId="urn:microsoft.com/office/officeart/2005/8/layout/process1"/>
    <dgm:cxn modelId="{AFF3D840-C60C-E44B-B88B-4601D8008C90}" type="presOf" srcId="{C9068763-B20D-BD45-AFD2-A2EC235E5476}" destId="{3280FC74-CBFE-FD48-9787-3A8BF4CAFD20}" srcOrd="1" destOrd="0" presId="urn:microsoft.com/office/officeart/2005/8/layout/process1"/>
    <dgm:cxn modelId="{9DFD5781-683B-B44D-921A-4CB5F836B1A6}" type="presOf" srcId="{A49F0936-02FE-0B4F-98C1-7EFAC91E2AC0}" destId="{EDD9AEF1-4628-4E4A-854C-DB59B4CCDD3F}" srcOrd="0" destOrd="0" presId="urn:microsoft.com/office/officeart/2005/8/layout/process1"/>
    <dgm:cxn modelId="{86FA9436-02F0-D44C-9AB2-FBD114899E85}" type="presOf" srcId="{A8FFA425-1108-5041-AD6D-65C39089570F}" destId="{AE8D3296-741B-3B48-A50A-C7D9295CEBF4}" srcOrd="0" destOrd="0" presId="urn:microsoft.com/office/officeart/2005/8/layout/process1"/>
    <dgm:cxn modelId="{B9130934-C9C5-A948-8C9B-1F893F9E6452}" type="presOf" srcId="{2982DFA8-99C6-204D-BA3F-14797B0F0FC2}" destId="{B57527F7-FB5D-CE41-8764-21EE73A6C055}" srcOrd="1" destOrd="0" presId="urn:microsoft.com/office/officeart/2005/8/layout/process1"/>
    <dgm:cxn modelId="{345CF71A-C4C8-9546-BA1B-D16C6253ADB5}" type="presOf" srcId="{04B812CC-064F-BE48-A09D-D8E836A3ED1E}" destId="{8070E6A6-9A5C-A648-99BE-C6998FA59050}" srcOrd="0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156AB940-1C55-E54B-846A-732979C273B6}" type="presOf" srcId="{24C02DC1-00EF-7540-B292-E0DA87A30575}" destId="{D5B443C5-19B1-A943-BBCF-7A4329C50D48}" srcOrd="0" destOrd="0" presId="urn:microsoft.com/office/officeart/2005/8/layout/process1"/>
    <dgm:cxn modelId="{C87500FD-DB32-AC4D-946D-17DC7DD379EF}" type="presParOf" srcId="{D5B443C5-19B1-A943-BBCF-7A4329C50D48}" destId="{A83545F3-BA70-364D-A832-9E538DF9E5B5}" srcOrd="0" destOrd="0" presId="urn:microsoft.com/office/officeart/2005/8/layout/process1"/>
    <dgm:cxn modelId="{5A3E7AB9-81DC-184A-B836-25CA42B4F522}" type="presParOf" srcId="{D5B443C5-19B1-A943-BBCF-7A4329C50D48}" destId="{2925F1C8-4883-D24B-B7BA-72E1A4CA1882}" srcOrd="1" destOrd="0" presId="urn:microsoft.com/office/officeart/2005/8/layout/process1"/>
    <dgm:cxn modelId="{427CD101-C768-A641-A83C-DF021221E752}" type="presParOf" srcId="{2925F1C8-4883-D24B-B7BA-72E1A4CA1882}" destId="{B57527F7-FB5D-CE41-8764-21EE73A6C055}" srcOrd="0" destOrd="0" presId="urn:microsoft.com/office/officeart/2005/8/layout/process1"/>
    <dgm:cxn modelId="{0353D808-7515-E848-99C6-FDC0390DE095}" type="presParOf" srcId="{D5B443C5-19B1-A943-BBCF-7A4329C50D48}" destId="{EDD9AEF1-4628-4E4A-854C-DB59B4CCDD3F}" srcOrd="2" destOrd="0" presId="urn:microsoft.com/office/officeart/2005/8/layout/process1"/>
    <dgm:cxn modelId="{A1BC2FBD-B52A-7946-8895-F5E313F7FC38}" type="presParOf" srcId="{D5B443C5-19B1-A943-BBCF-7A4329C50D48}" destId="{8070E6A6-9A5C-A648-99BE-C6998FA59050}" srcOrd="3" destOrd="0" presId="urn:microsoft.com/office/officeart/2005/8/layout/process1"/>
    <dgm:cxn modelId="{DE07F553-C715-684B-AC2D-DAA835925D5E}" type="presParOf" srcId="{8070E6A6-9A5C-A648-99BE-C6998FA59050}" destId="{3E9674C0-FE93-1045-9819-89BDC4023729}" srcOrd="0" destOrd="0" presId="urn:microsoft.com/office/officeart/2005/8/layout/process1"/>
    <dgm:cxn modelId="{CB416E1A-C94F-EE41-9EE6-E891AAAC3CD9}" type="presParOf" srcId="{D5B443C5-19B1-A943-BBCF-7A4329C50D48}" destId="{AE8D3296-741B-3B48-A50A-C7D9295CEBF4}" srcOrd="4" destOrd="0" presId="urn:microsoft.com/office/officeart/2005/8/layout/process1"/>
    <dgm:cxn modelId="{EB770AFB-D3D8-8C4D-85EA-5EF756F0EC65}" type="presParOf" srcId="{D5B443C5-19B1-A943-BBCF-7A4329C50D48}" destId="{04093135-31E5-3941-B602-C8AA30CA78EA}" srcOrd="5" destOrd="0" presId="urn:microsoft.com/office/officeart/2005/8/layout/process1"/>
    <dgm:cxn modelId="{29DACEA7-0959-A343-B1F6-15CFCAA67DCE}" type="presParOf" srcId="{04093135-31E5-3941-B602-C8AA30CA78EA}" destId="{3280FC74-CBFE-FD48-9787-3A8BF4CAFD20}" srcOrd="0" destOrd="0" presId="urn:microsoft.com/office/officeart/2005/8/layout/process1"/>
    <dgm:cxn modelId="{BF2C3D44-1E3B-2141-9C6D-AAF41D60FB28}" type="presParOf" srcId="{D5B443C5-19B1-A943-BBCF-7A4329C50D48}" destId="{E1129104-722F-E94C-B2B4-D2FC89855C1D}" srcOrd="6" destOrd="0" presId="urn:microsoft.com/office/officeart/2005/8/layout/process1"/>
    <dgm:cxn modelId="{A1F61063-C3BB-CA4D-8513-D69B3E699E9A}" type="presParOf" srcId="{D5B443C5-19B1-A943-BBCF-7A4329C50D48}" destId="{76EB5979-1415-0246-8FD4-3560A0C211C8}" srcOrd="7" destOrd="0" presId="urn:microsoft.com/office/officeart/2005/8/layout/process1"/>
    <dgm:cxn modelId="{510D806A-9483-0D4A-B395-75632B138801}" type="presParOf" srcId="{76EB5979-1415-0246-8FD4-3560A0C211C8}" destId="{94255304-1EA4-8C49-98F9-59555D05AA98}" srcOrd="0" destOrd="0" presId="urn:microsoft.com/office/officeart/2005/8/layout/process1"/>
    <dgm:cxn modelId="{DDCC8033-2B1F-DE4F-85AE-4AD83E37D9B2}" type="presParOf" srcId="{D5B443C5-19B1-A943-BBCF-7A4329C50D48}" destId="{E9C63D02-AEF6-EE45-B5E8-5A9B7B8CC0E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05B07FF-25C6-8A48-A223-1292F955BB6B}">
      <dgm:prSet phldrT="[Texto]"/>
      <dgm:spPr>
        <a:solidFill>
          <a:schemeClr val="accent1"/>
        </a:solidFill>
      </dgm:spPr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estructuras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>
        <a:solidFill>
          <a:srgbClr val="FFC000"/>
        </a:solidFill>
      </dgm:spPr>
      <dgm:t>
        <a:bodyPr/>
        <a:lstStyle/>
        <a:p>
          <a:r>
            <a:rPr lang="es-ES_tradnl" dirty="0" smtClean="0"/>
            <a:t>Cargar habitantes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Calcular habitantes por piso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2B61AE64-D508-2849-BDC3-3B065B036993}">
      <dgm:prSet/>
      <dgm:spPr>
        <a:solidFill>
          <a:schemeClr val="accent1"/>
        </a:solidFill>
      </dgm:spPr>
      <dgm:t>
        <a:bodyPr/>
        <a:lstStyle/>
        <a:p>
          <a:r>
            <a:rPr lang="es-ES_tradnl" dirty="0" smtClean="0"/>
            <a:t>Mostrar  total habitantes</a:t>
          </a:r>
          <a:endParaRPr lang="es-ES_tradnl" dirty="0"/>
        </a:p>
      </dgm:t>
    </dgm:pt>
    <dgm:pt modelId="{5595F67F-3DC4-1846-894C-2487D89C099E}" type="parTrans" cxnId="{F5AAC83A-A18E-F849-8D29-14E03F26319A}">
      <dgm:prSet/>
      <dgm:spPr/>
      <dgm:t>
        <a:bodyPr/>
        <a:lstStyle/>
        <a:p>
          <a:endParaRPr lang="es-ES_tradnl"/>
        </a:p>
      </dgm:t>
    </dgm:pt>
    <dgm:pt modelId="{AAD8B896-B7A8-1E47-AE9B-879E9EF9261D}" type="sibTrans" cxnId="{F5AAC83A-A18E-F849-8D29-14E03F26319A}">
      <dgm:prSet/>
      <dgm:spPr/>
      <dgm:t>
        <a:bodyPr/>
        <a:lstStyle/>
        <a:p>
          <a:endParaRPr lang="es-ES_tradnl"/>
        </a:p>
      </dgm:t>
    </dgm:pt>
    <dgm:pt modelId="{DED7C6F1-1167-C24F-99A0-75EF1A7EE04E}">
      <dgm:prSet/>
      <dgm:spPr/>
      <dgm:t>
        <a:bodyPr/>
        <a:lstStyle/>
        <a:p>
          <a:r>
            <a:rPr lang="es-ES_tradnl" dirty="0" smtClean="0"/>
            <a:t>Mostrar habitantes por piso</a:t>
          </a:r>
          <a:endParaRPr lang="es-ES_tradnl" dirty="0"/>
        </a:p>
      </dgm:t>
    </dgm:pt>
    <dgm:pt modelId="{00F5B4E7-1D7C-EF48-A179-5A0555EB3C21}" type="parTrans" cxnId="{2F22DEA6-77F3-1942-BF67-A83EDF98A80B}">
      <dgm:prSet/>
      <dgm:spPr/>
      <dgm:t>
        <a:bodyPr/>
        <a:lstStyle/>
        <a:p>
          <a:endParaRPr lang="es-ES_tradnl"/>
        </a:p>
      </dgm:t>
    </dgm:pt>
    <dgm:pt modelId="{B8399966-50E2-6B48-9DBA-08E9526D066D}" type="sibTrans" cxnId="{2F22DEA6-77F3-1942-BF67-A83EDF98A80B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4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4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4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4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4093135-31E5-3941-B602-C8AA30CA78EA}" type="pres">
      <dgm:prSet presAssocID="{C9068763-B20D-BD45-AFD2-A2EC235E5476}" presName="sibTrans" presStyleLbl="sibTrans2D1" presStyleIdx="2" presStyleCnt="4"/>
      <dgm:spPr/>
      <dgm:t>
        <a:bodyPr/>
        <a:lstStyle/>
        <a:p>
          <a:endParaRPr lang="es-ES_tradnl"/>
        </a:p>
      </dgm:t>
    </dgm:pt>
    <dgm:pt modelId="{3280FC74-CBFE-FD48-9787-3A8BF4CAFD20}" type="pres">
      <dgm:prSet presAssocID="{C9068763-B20D-BD45-AFD2-A2EC235E5476}" presName="connectorText" presStyleLbl="sibTrans2D1" presStyleIdx="2" presStyleCnt="4"/>
      <dgm:spPr/>
      <dgm:t>
        <a:bodyPr/>
        <a:lstStyle/>
        <a:p>
          <a:endParaRPr lang="es-ES_tradnl"/>
        </a:p>
      </dgm:t>
    </dgm:pt>
    <dgm:pt modelId="{E1129104-722F-E94C-B2B4-D2FC89855C1D}" type="pres">
      <dgm:prSet presAssocID="{DED7C6F1-1167-C24F-99A0-75EF1A7EE04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76EB5979-1415-0246-8FD4-3560A0C211C8}" type="pres">
      <dgm:prSet presAssocID="{B8399966-50E2-6B48-9DBA-08E9526D066D}" presName="sibTrans" presStyleLbl="sibTrans2D1" presStyleIdx="3" presStyleCnt="4"/>
      <dgm:spPr/>
      <dgm:t>
        <a:bodyPr/>
        <a:lstStyle/>
        <a:p>
          <a:endParaRPr lang="es-ES_tradnl"/>
        </a:p>
      </dgm:t>
    </dgm:pt>
    <dgm:pt modelId="{94255304-1EA4-8C49-98F9-59555D05AA98}" type="pres">
      <dgm:prSet presAssocID="{B8399966-50E2-6B48-9DBA-08E9526D066D}" presName="connectorText" presStyleLbl="sibTrans2D1" presStyleIdx="3" presStyleCnt="4"/>
      <dgm:spPr/>
      <dgm:t>
        <a:bodyPr/>
        <a:lstStyle/>
        <a:p>
          <a:endParaRPr lang="es-ES_tradnl"/>
        </a:p>
      </dgm:t>
    </dgm:pt>
    <dgm:pt modelId="{E9C63D02-AEF6-EE45-B5E8-5A9B7B8CC0EC}" type="pres">
      <dgm:prSet presAssocID="{2B61AE64-D508-2849-BDC3-3B065B03699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A5E7ACF9-E18A-304D-B20D-D6C645714035}" type="presOf" srcId="{C9068763-B20D-BD45-AFD2-A2EC235E5476}" destId="{3280FC74-CBFE-FD48-9787-3A8BF4CAFD20}" srcOrd="1" destOrd="0" presId="urn:microsoft.com/office/officeart/2005/8/layout/process1"/>
    <dgm:cxn modelId="{3034EA50-B040-8641-BB9B-4E0932A6CA19}" type="presOf" srcId="{B8399966-50E2-6B48-9DBA-08E9526D066D}" destId="{94255304-1EA4-8C49-98F9-59555D05AA98}" srcOrd="1" destOrd="0" presId="urn:microsoft.com/office/officeart/2005/8/layout/process1"/>
    <dgm:cxn modelId="{F5AAC83A-A18E-F849-8D29-14E03F26319A}" srcId="{24C02DC1-00EF-7540-B292-E0DA87A30575}" destId="{2B61AE64-D508-2849-BDC3-3B065B036993}" srcOrd="4" destOrd="0" parTransId="{5595F67F-3DC4-1846-894C-2487D89C099E}" sibTransId="{AAD8B896-B7A8-1E47-AE9B-879E9EF9261D}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BAE289B2-E633-8247-853C-B63C4B68AB89}" type="presOf" srcId="{A8FFA425-1108-5041-AD6D-65C39089570F}" destId="{AE8D3296-741B-3B48-A50A-C7D9295CEBF4}" srcOrd="0" destOrd="0" presId="urn:microsoft.com/office/officeart/2005/8/layout/process1"/>
    <dgm:cxn modelId="{4906E8B6-1ABE-864B-B384-03D9C7E68C67}" type="presOf" srcId="{B8399966-50E2-6B48-9DBA-08E9526D066D}" destId="{76EB5979-1415-0246-8FD4-3560A0C211C8}" srcOrd="0" destOrd="0" presId="urn:microsoft.com/office/officeart/2005/8/layout/process1"/>
    <dgm:cxn modelId="{8FD196A9-0D26-B248-98FD-CED77F318FA6}" type="presOf" srcId="{2982DFA8-99C6-204D-BA3F-14797B0F0FC2}" destId="{B57527F7-FB5D-CE41-8764-21EE73A6C055}" srcOrd="1" destOrd="0" presId="urn:microsoft.com/office/officeart/2005/8/layout/process1"/>
    <dgm:cxn modelId="{B70279FF-88A6-1E4C-91C4-F6D5D7696C69}" type="presOf" srcId="{2B61AE64-D508-2849-BDC3-3B065B036993}" destId="{E9C63D02-AEF6-EE45-B5E8-5A9B7B8CC0EC}" srcOrd="0" destOrd="0" presId="urn:microsoft.com/office/officeart/2005/8/layout/process1"/>
    <dgm:cxn modelId="{6D92DB25-B0FB-9E44-8610-B71E6235D50D}" type="presOf" srcId="{04B812CC-064F-BE48-A09D-D8E836A3ED1E}" destId="{8070E6A6-9A5C-A648-99BE-C6998FA59050}" srcOrd="0" destOrd="0" presId="urn:microsoft.com/office/officeart/2005/8/layout/process1"/>
    <dgm:cxn modelId="{12CD900A-BD4F-E64E-A097-D646D2DEB53F}" type="presOf" srcId="{2982DFA8-99C6-204D-BA3F-14797B0F0FC2}" destId="{2925F1C8-4883-D24B-B7BA-72E1A4CA1882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60BD9654-6BF3-A44C-8CD5-9F95A5B0BE73}" type="presOf" srcId="{24C02DC1-00EF-7540-B292-E0DA87A30575}" destId="{D5B443C5-19B1-A943-BBCF-7A4329C50D48}" srcOrd="0" destOrd="0" presId="urn:microsoft.com/office/officeart/2005/8/layout/process1"/>
    <dgm:cxn modelId="{31457355-2F94-444A-8937-1E2D96DA8578}" type="presOf" srcId="{04B812CC-064F-BE48-A09D-D8E836A3ED1E}" destId="{3E9674C0-FE93-1045-9819-89BDC4023729}" srcOrd="1" destOrd="0" presId="urn:microsoft.com/office/officeart/2005/8/layout/process1"/>
    <dgm:cxn modelId="{38D7EA00-1400-EB44-BBD0-641E001FF76B}" type="presOf" srcId="{A49F0936-02FE-0B4F-98C1-7EFAC91E2AC0}" destId="{EDD9AEF1-4628-4E4A-854C-DB59B4CCDD3F}" srcOrd="0" destOrd="0" presId="urn:microsoft.com/office/officeart/2005/8/layout/process1"/>
    <dgm:cxn modelId="{808C9448-3321-8140-ABE5-0853CB78D174}" type="presOf" srcId="{805B07FF-25C6-8A48-A223-1292F955BB6B}" destId="{A83545F3-BA70-364D-A832-9E538DF9E5B5}" srcOrd="0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7B866B6D-9728-3448-B615-7853376ED453}" type="presOf" srcId="{DED7C6F1-1167-C24F-99A0-75EF1A7EE04E}" destId="{E1129104-722F-E94C-B2B4-D2FC89855C1D}" srcOrd="0" destOrd="0" presId="urn:microsoft.com/office/officeart/2005/8/layout/process1"/>
    <dgm:cxn modelId="{2F22DEA6-77F3-1942-BF67-A83EDF98A80B}" srcId="{24C02DC1-00EF-7540-B292-E0DA87A30575}" destId="{DED7C6F1-1167-C24F-99A0-75EF1A7EE04E}" srcOrd="3" destOrd="0" parTransId="{00F5B4E7-1D7C-EF48-A179-5A0555EB3C21}" sibTransId="{B8399966-50E2-6B48-9DBA-08E9526D066D}"/>
    <dgm:cxn modelId="{109AFCB7-9629-EF48-92BD-D606F5FB2085}" type="presOf" srcId="{C9068763-B20D-BD45-AFD2-A2EC235E5476}" destId="{04093135-31E5-3941-B602-C8AA30CA78EA}" srcOrd="0" destOrd="0" presId="urn:microsoft.com/office/officeart/2005/8/layout/process1"/>
    <dgm:cxn modelId="{C01E25C1-D75F-6E43-9725-5740A03B427F}" type="presParOf" srcId="{D5B443C5-19B1-A943-BBCF-7A4329C50D48}" destId="{A83545F3-BA70-364D-A832-9E538DF9E5B5}" srcOrd="0" destOrd="0" presId="urn:microsoft.com/office/officeart/2005/8/layout/process1"/>
    <dgm:cxn modelId="{640E67B5-5B3D-FE4D-A895-FB0AD7F81836}" type="presParOf" srcId="{D5B443C5-19B1-A943-BBCF-7A4329C50D48}" destId="{2925F1C8-4883-D24B-B7BA-72E1A4CA1882}" srcOrd="1" destOrd="0" presId="urn:microsoft.com/office/officeart/2005/8/layout/process1"/>
    <dgm:cxn modelId="{34D886A7-6B9A-AC44-83B8-8E9D6DF7FCEB}" type="presParOf" srcId="{2925F1C8-4883-D24B-B7BA-72E1A4CA1882}" destId="{B57527F7-FB5D-CE41-8764-21EE73A6C055}" srcOrd="0" destOrd="0" presId="urn:microsoft.com/office/officeart/2005/8/layout/process1"/>
    <dgm:cxn modelId="{FAFEFEE9-AE80-FB46-A385-645A53184697}" type="presParOf" srcId="{D5B443C5-19B1-A943-BBCF-7A4329C50D48}" destId="{EDD9AEF1-4628-4E4A-854C-DB59B4CCDD3F}" srcOrd="2" destOrd="0" presId="urn:microsoft.com/office/officeart/2005/8/layout/process1"/>
    <dgm:cxn modelId="{A3BD3AC9-CDC6-AC42-9538-A7E10FD8034A}" type="presParOf" srcId="{D5B443C5-19B1-A943-BBCF-7A4329C50D48}" destId="{8070E6A6-9A5C-A648-99BE-C6998FA59050}" srcOrd="3" destOrd="0" presId="urn:microsoft.com/office/officeart/2005/8/layout/process1"/>
    <dgm:cxn modelId="{D4CAF0F0-AEA3-BB4F-8BD4-5F72EB1AC016}" type="presParOf" srcId="{8070E6A6-9A5C-A648-99BE-C6998FA59050}" destId="{3E9674C0-FE93-1045-9819-89BDC4023729}" srcOrd="0" destOrd="0" presId="urn:microsoft.com/office/officeart/2005/8/layout/process1"/>
    <dgm:cxn modelId="{DACDE657-E7E7-8942-9C77-D72DC4276537}" type="presParOf" srcId="{D5B443C5-19B1-A943-BBCF-7A4329C50D48}" destId="{AE8D3296-741B-3B48-A50A-C7D9295CEBF4}" srcOrd="4" destOrd="0" presId="urn:microsoft.com/office/officeart/2005/8/layout/process1"/>
    <dgm:cxn modelId="{03488874-F6F7-1943-BA53-CD8C4FBBB944}" type="presParOf" srcId="{D5B443C5-19B1-A943-BBCF-7A4329C50D48}" destId="{04093135-31E5-3941-B602-C8AA30CA78EA}" srcOrd="5" destOrd="0" presId="urn:microsoft.com/office/officeart/2005/8/layout/process1"/>
    <dgm:cxn modelId="{27121D0C-077F-FB47-9C6D-BD6694C09F81}" type="presParOf" srcId="{04093135-31E5-3941-B602-C8AA30CA78EA}" destId="{3280FC74-CBFE-FD48-9787-3A8BF4CAFD20}" srcOrd="0" destOrd="0" presId="urn:microsoft.com/office/officeart/2005/8/layout/process1"/>
    <dgm:cxn modelId="{E3885C17-9175-934F-ABA2-F2060D7458D4}" type="presParOf" srcId="{D5B443C5-19B1-A943-BBCF-7A4329C50D48}" destId="{E1129104-722F-E94C-B2B4-D2FC89855C1D}" srcOrd="6" destOrd="0" presId="urn:microsoft.com/office/officeart/2005/8/layout/process1"/>
    <dgm:cxn modelId="{41C6353F-71D6-DF4C-A5DA-A86DBE1A8A60}" type="presParOf" srcId="{D5B443C5-19B1-A943-BBCF-7A4329C50D48}" destId="{76EB5979-1415-0246-8FD4-3560A0C211C8}" srcOrd="7" destOrd="0" presId="urn:microsoft.com/office/officeart/2005/8/layout/process1"/>
    <dgm:cxn modelId="{2B8AD35C-25F5-D34F-AF26-2C1732016FA8}" type="presParOf" srcId="{76EB5979-1415-0246-8FD4-3560A0C211C8}" destId="{94255304-1EA4-8C49-98F9-59555D05AA98}" srcOrd="0" destOrd="0" presId="urn:microsoft.com/office/officeart/2005/8/layout/process1"/>
    <dgm:cxn modelId="{0C1988F3-0B0C-1D4E-9C38-E8C8BA602AF1}" type="presParOf" srcId="{D5B443C5-19B1-A943-BBCF-7A4329C50D48}" destId="{E9C63D02-AEF6-EE45-B5E8-5A9B7B8CC0E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5357" y="1551582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900" kern="1200" dirty="0" smtClean="0"/>
            <a:t>Definir</a:t>
          </a:r>
          <a:r>
            <a:rPr lang="es-ES_tradnl" sz="1900" kern="1200" baseline="0" dirty="0" smtClean="0"/>
            <a:t> estructuras</a:t>
          </a:r>
          <a:endParaRPr lang="es-ES_tradnl" sz="1900" kern="1200" dirty="0"/>
        </a:p>
      </dsp:txBody>
      <dsp:txXfrm>
        <a:off x="33499" y="1579724"/>
        <a:ext cx="1545106" cy="904550"/>
      </dsp:txXfrm>
    </dsp:sp>
    <dsp:sp modelId="{2925F1C8-4883-D24B-B7BA-72E1A4CA1882}">
      <dsp:nvSpPr>
        <dsp:cNvPr id="0" name=""/>
        <dsp:cNvSpPr/>
      </dsp:nvSpPr>
      <dsp:spPr>
        <a:xfrm>
          <a:off x="1766887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500" kern="1200"/>
        </a:p>
      </dsp:txBody>
      <dsp:txXfrm>
        <a:off x="1766887" y="1912856"/>
        <a:ext cx="237646" cy="238286"/>
      </dsp:txXfrm>
    </dsp:sp>
    <dsp:sp modelId="{EDD9AEF1-4628-4E4A-854C-DB59B4CCDD3F}">
      <dsp:nvSpPr>
        <dsp:cNvPr id="0" name=""/>
        <dsp:cNvSpPr/>
      </dsp:nvSpPr>
      <dsp:spPr>
        <a:xfrm>
          <a:off x="2247304" y="1551582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900" kern="1200" dirty="0" smtClean="0"/>
            <a:t>Cargar tablas de multiplicar</a:t>
          </a:r>
          <a:endParaRPr lang="es-ES_tradnl" sz="1900" kern="1200" dirty="0"/>
        </a:p>
      </dsp:txBody>
      <dsp:txXfrm>
        <a:off x="2275446" y="1579724"/>
        <a:ext cx="1545106" cy="904550"/>
      </dsp:txXfrm>
    </dsp:sp>
    <dsp:sp modelId="{8070E6A6-9A5C-A648-99BE-C6998FA59050}">
      <dsp:nvSpPr>
        <dsp:cNvPr id="0" name=""/>
        <dsp:cNvSpPr/>
      </dsp:nvSpPr>
      <dsp:spPr>
        <a:xfrm>
          <a:off x="4008834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500" kern="1200"/>
        </a:p>
      </dsp:txBody>
      <dsp:txXfrm>
        <a:off x="4008834" y="1912856"/>
        <a:ext cx="237646" cy="238286"/>
      </dsp:txXfrm>
    </dsp:sp>
    <dsp:sp modelId="{AE8D3296-741B-3B48-A50A-C7D9295CEBF4}">
      <dsp:nvSpPr>
        <dsp:cNvPr id="0" name=""/>
        <dsp:cNvSpPr/>
      </dsp:nvSpPr>
      <dsp:spPr>
        <a:xfrm>
          <a:off x="4489251" y="1551582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900" kern="1200" dirty="0" smtClean="0"/>
            <a:t>Mostrar</a:t>
          </a:r>
          <a:r>
            <a:rPr lang="es-ES_tradnl" sz="1900" kern="1200" baseline="0" dirty="0" smtClean="0"/>
            <a:t> tablas</a:t>
          </a:r>
          <a:endParaRPr lang="es-ES_tradnl" sz="1900" kern="1200" dirty="0"/>
        </a:p>
      </dsp:txBody>
      <dsp:txXfrm>
        <a:off x="4517393" y="1579724"/>
        <a:ext cx="1545106" cy="90455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2722" y="987454"/>
          <a:ext cx="843917" cy="64876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Definir</a:t>
          </a:r>
          <a:r>
            <a:rPr lang="es-ES_tradnl" sz="1200" kern="1200" baseline="0" dirty="0" smtClean="0"/>
            <a:t> estructuras</a:t>
          </a:r>
          <a:endParaRPr lang="es-ES_tradnl" sz="1200" kern="1200" dirty="0"/>
        </a:p>
      </dsp:txBody>
      <dsp:txXfrm>
        <a:off x="21724" y="1006456"/>
        <a:ext cx="805913" cy="610757"/>
      </dsp:txXfrm>
    </dsp:sp>
    <dsp:sp modelId="{2925F1C8-4883-D24B-B7BA-72E1A4CA1882}">
      <dsp:nvSpPr>
        <dsp:cNvPr id="0" name=""/>
        <dsp:cNvSpPr/>
      </dsp:nvSpPr>
      <dsp:spPr>
        <a:xfrm>
          <a:off x="931031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931031" y="1249047"/>
        <a:ext cx="125237" cy="125575"/>
      </dsp:txXfrm>
    </dsp:sp>
    <dsp:sp modelId="{EDD9AEF1-4628-4E4A-854C-DB59B4CCDD3F}">
      <dsp:nvSpPr>
        <dsp:cNvPr id="0" name=""/>
        <dsp:cNvSpPr/>
      </dsp:nvSpPr>
      <dsp:spPr>
        <a:xfrm>
          <a:off x="1184206" y="987454"/>
          <a:ext cx="843917" cy="64876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Cargar habitantes</a:t>
          </a:r>
          <a:endParaRPr lang="es-ES_tradnl" sz="1200" kern="1200" dirty="0"/>
        </a:p>
      </dsp:txBody>
      <dsp:txXfrm>
        <a:off x="1203208" y="1006456"/>
        <a:ext cx="805913" cy="610757"/>
      </dsp:txXfrm>
    </dsp:sp>
    <dsp:sp modelId="{8070E6A6-9A5C-A648-99BE-C6998FA59050}">
      <dsp:nvSpPr>
        <dsp:cNvPr id="0" name=""/>
        <dsp:cNvSpPr/>
      </dsp:nvSpPr>
      <dsp:spPr>
        <a:xfrm>
          <a:off x="2112516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2112516" y="1249047"/>
        <a:ext cx="125237" cy="125575"/>
      </dsp:txXfrm>
    </dsp:sp>
    <dsp:sp modelId="{AE8D3296-741B-3B48-A50A-C7D9295CEBF4}">
      <dsp:nvSpPr>
        <dsp:cNvPr id="0" name=""/>
        <dsp:cNvSpPr/>
      </dsp:nvSpPr>
      <dsp:spPr>
        <a:xfrm>
          <a:off x="2365691" y="987454"/>
          <a:ext cx="843917" cy="648761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Calcular habitantes por piso</a:t>
          </a:r>
          <a:endParaRPr lang="es-ES_tradnl" sz="1200" kern="1200" dirty="0"/>
        </a:p>
      </dsp:txBody>
      <dsp:txXfrm>
        <a:off x="2384693" y="1006456"/>
        <a:ext cx="805913" cy="610757"/>
      </dsp:txXfrm>
    </dsp:sp>
    <dsp:sp modelId="{04093135-31E5-3941-B602-C8AA30CA78EA}">
      <dsp:nvSpPr>
        <dsp:cNvPr id="0" name=""/>
        <dsp:cNvSpPr/>
      </dsp:nvSpPr>
      <dsp:spPr>
        <a:xfrm>
          <a:off x="3294000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3294000" y="1249047"/>
        <a:ext cx="125237" cy="125575"/>
      </dsp:txXfrm>
    </dsp:sp>
    <dsp:sp modelId="{E1129104-722F-E94C-B2B4-D2FC89855C1D}">
      <dsp:nvSpPr>
        <dsp:cNvPr id="0" name=""/>
        <dsp:cNvSpPr/>
      </dsp:nvSpPr>
      <dsp:spPr>
        <a:xfrm>
          <a:off x="3547175" y="987454"/>
          <a:ext cx="843917" cy="648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Mostrar habitantes por piso</a:t>
          </a:r>
          <a:endParaRPr lang="es-ES_tradnl" sz="1200" kern="1200" dirty="0"/>
        </a:p>
      </dsp:txBody>
      <dsp:txXfrm>
        <a:off x="3566177" y="1006456"/>
        <a:ext cx="805913" cy="610757"/>
      </dsp:txXfrm>
    </dsp:sp>
    <dsp:sp modelId="{76EB5979-1415-0246-8FD4-3560A0C211C8}">
      <dsp:nvSpPr>
        <dsp:cNvPr id="0" name=""/>
        <dsp:cNvSpPr/>
      </dsp:nvSpPr>
      <dsp:spPr>
        <a:xfrm>
          <a:off x="4475484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4475484" y="1249047"/>
        <a:ext cx="125237" cy="125575"/>
      </dsp:txXfrm>
    </dsp:sp>
    <dsp:sp modelId="{E9C63D02-AEF6-EE45-B5E8-5A9B7B8CC0EC}">
      <dsp:nvSpPr>
        <dsp:cNvPr id="0" name=""/>
        <dsp:cNvSpPr/>
      </dsp:nvSpPr>
      <dsp:spPr>
        <a:xfrm>
          <a:off x="4728660" y="987454"/>
          <a:ext cx="843917" cy="64876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Mostrar  total habitantes</a:t>
          </a:r>
          <a:endParaRPr lang="es-ES_tradnl" sz="1200" kern="1200" dirty="0"/>
        </a:p>
      </dsp:txBody>
      <dsp:txXfrm>
        <a:off x="4747662" y="1006456"/>
        <a:ext cx="805913" cy="61075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2722" y="987454"/>
          <a:ext cx="843917" cy="64876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Definir</a:t>
          </a:r>
          <a:r>
            <a:rPr lang="es-ES_tradnl" sz="1200" kern="1200" baseline="0" dirty="0" smtClean="0"/>
            <a:t> estructuras</a:t>
          </a:r>
          <a:endParaRPr lang="es-ES_tradnl" sz="1200" kern="1200" dirty="0"/>
        </a:p>
      </dsp:txBody>
      <dsp:txXfrm>
        <a:off x="21724" y="1006456"/>
        <a:ext cx="805913" cy="610757"/>
      </dsp:txXfrm>
    </dsp:sp>
    <dsp:sp modelId="{2925F1C8-4883-D24B-B7BA-72E1A4CA1882}">
      <dsp:nvSpPr>
        <dsp:cNvPr id="0" name=""/>
        <dsp:cNvSpPr/>
      </dsp:nvSpPr>
      <dsp:spPr>
        <a:xfrm>
          <a:off x="931031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931031" y="1249047"/>
        <a:ext cx="125237" cy="125575"/>
      </dsp:txXfrm>
    </dsp:sp>
    <dsp:sp modelId="{EDD9AEF1-4628-4E4A-854C-DB59B4CCDD3F}">
      <dsp:nvSpPr>
        <dsp:cNvPr id="0" name=""/>
        <dsp:cNvSpPr/>
      </dsp:nvSpPr>
      <dsp:spPr>
        <a:xfrm>
          <a:off x="1184206" y="987454"/>
          <a:ext cx="843917" cy="64876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Cargar habitantes</a:t>
          </a:r>
          <a:endParaRPr lang="es-ES_tradnl" sz="1200" kern="1200" dirty="0"/>
        </a:p>
      </dsp:txBody>
      <dsp:txXfrm>
        <a:off x="1203208" y="1006456"/>
        <a:ext cx="805913" cy="610757"/>
      </dsp:txXfrm>
    </dsp:sp>
    <dsp:sp modelId="{8070E6A6-9A5C-A648-99BE-C6998FA59050}">
      <dsp:nvSpPr>
        <dsp:cNvPr id="0" name=""/>
        <dsp:cNvSpPr/>
      </dsp:nvSpPr>
      <dsp:spPr>
        <a:xfrm>
          <a:off x="2112516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2112516" y="1249047"/>
        <a:ext cx="125237" cy="125575"/>
      </dsp:txXfrm>
    </dsp:sp>
    <dsp:sp modelId="{AE8D3296-741B-3B48-A50A-C7D9295CEBF4}">
      <dsp:nvSpPr>
        <dsp:cNvPr id="0" name=""/>
        <dsp:cNvSpPr/>
      </dsp:nvSpPr>
      <dsp:spPr>
        <a:xfrm>
          <a:off x="2365691" y="987454"/>
          <a:ext cx="843917" cy="648761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Calcular habitantes por piso</a:t>
          </a:r>
          <a:endParaRPr lang="es-ES_tradnl" sz="1200" kern="1200" dirty="0"/>
        </a:p>
      </dsp:txBody>
      <dsp:txXfrm>
        <a:off x="2384693" y="1006456"/>
        <a:ext cx="805913" cy="610757"/>
      </dsp:txXfrm>
    </dsp:sp>
    <dsp:sp modelId="{04093135-31E5-3941-B602-C8AA30CA78EA}">
      <dsp:nvSpPr>
        <dsp:cNvPr id="0" name=""/>
        <dsp:cNvSpPr/>
      </dsp:nvSpPr>
      <dsp:spPr>
        <a:xfrm>
          <a:off x="3294000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3294000" y="1249047"/>
        <a:ext cx="125237" cy="125575"/>
      </dsp:txXfrm>
    </dsp:sp>
    <dsp:sp modelId="{E1129104-722F-E94C-B2B4-D2FC89855C1D}">
      <dsp:nvSpPr>
        <dsp:cNvPr id="0" name=""/>
        <dsp:cNvSpPr/>
      </dsp:nvSpPr>
      <dsp:spPr>
        <a:xfrm>
          <a:off x="3547175" y="987454"/>
          <a:ext cx="843917" cy="648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Mostrar habitantes por piso</a:t>
          </a:r>
          <a:endParaRPr lang="es-ES_tradnl" sz="1200" kern="1200" dirty="0"/>
        </a:p>
      </dsp:txBody>
      <dsp:txXfrm>
        <a:off x="3566177" y="1006456"/>
        <a:ext cx="805913" cy="610757"/>
      </dsp:txXfrm>
    </dsp:sp>
    <dsp:sp modelId="{76EB5979-1415-0246-8FD4-3560A0C211C8}">
      <dsp:nvSpPr>
        <dsp:cNvPr id="0" name=""/>
        <dsp:cNvSpPr/>
      </dsp:nvSpPr>
      <dsp:spPr>
        <a:xfrm>
          <a:off x="4475484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4475484" y="1249047"/>
        <a:ext cx="125237" cy="125575"/>
      </dsp:txXfrm>
    </dsp:sp>
    <dsp:sp modelId="{E9C63D02-AEF6-EE45-B5E8-5A9B7B8CC0EC}">
      <dsp:nvSpPr>
        <dsp:cNvPr id="0" name=""/>
        <dsp:cNvSpPr/>
      </dsp:nvSpPr>
      <dsp:spPr>
        <a:xfrm>
          <a:off x="4728660" y="987454"/>
          <a:ext cx="843917" cy="64876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Mostrar  total habitantes</a:t>
          </a:r>
          <a:endParaRPr lang="es-ES_tradnl" sz="1200" kern="1200" dirty="0"/>
        </a:p>
      </dsp:txBody>
      <dsp:txXfrm>
        <a:off x="4747662" y="1006456"/>
        <a:ext cx="805913" cy="61075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2722" y="987454"/>
          <a:ext cx="843917" cy="64876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Definir</a:t>
          </a:r>
          <a:r>
            <a:rPr lang="es-ES_tradnl" sz="1200" kern="1200" baseline="0" dirty="0" smtClean="0"/>
            <a:t> estructuras</a:t>
          </a:r>
          <a:endParaRPr lang="es-ES_tradnl" sz="1200" kern="1200" dirty="0"/>
        </a:p>
      </dsp:txBody>
      <dsp:txXfrm>
        <a:off x="21724" y="1006456"/>
        <a:ext cx="805913" cy="610757"/>
      </dsp:txXfrm>
    </dsp:sp>
    <dsp:sp modelId="{2925F1C8-4883-D24B-B7BA-72E1A4CA1882}">
      <dsp:nvSpPr>
        <dsp:cNvPr id="0" name=""/>
        <dsp:cNvSpPr/>
      </dsp:nvSpPr>
      <dsp:spPr>
        <a:xfrm>
          <a:off x="931031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931031" y="1249047"/>
        <a:ext cx="125237" cy="125575"/>
      </dsp:txXfrm>
    </dsp:sp>
    <dsp:sp modelId="{EDD9AEF1-4628-4E4A-854C-DB59B4CCDD3F}">
      <dsp:nvSpPr>
        <dsp:cNvPr id="0" name=""/>
        <dsp:cNvSpPr/>
      </dsp:nvSpPr>
      <dsp:spPr>
        <a:xfrm>
          <a:off x="1184206" y="987454"/>
          <a:ext cx="843917" cy="64876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Cargar habitantes</a:t>
          </a:r>
          <a:endParaRPr lang="es-ES_tradnl" sz="1200" kern="1200" dirty="0"/>
        </a:p>
      </dsp:txBody>
      <dsp:txXfrm>
        <a:off x="1203208" y="1006456"/>
        <a:ext cx="805913" cy="610757"/>
      </dsp:txXfrm>
    </dsp:sp>
    <dsp:sp modelId="{8070E6A6-9A5C-A648-99BE-C6998FA59050}">
      <dsp:nvSpPr>
        <dsp:cNvPr id="0" name=""/>
        <dsp:cNvSpPr/>
      </dsp:nvSpPr>
      <dsp:spPr>
        <a:xfrm>
          <a:off x="2112516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2112516" y="1249047"/>
        <a:ext cx="125237" cy="125575"/>
      </dsp:txXfrm>
    </dsp:sp>
    <dsp:sp modelId="{AE8D3296-741B-3B48-A50A-C7D9295CEBF4}">
      <dsp:nvSpPr>
        <dsp:cNvPr id="0" name=""/>
        <dsp:cNvSpPr/>
      </dsp:nvSpPr>
      <dsp:spPr>
        <a:xfrm>
          <a:off x="2365691" y="987454"/>
          <a:ext cx="843917" cy="648761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Calcular habitantes por piso</a:t>
          </a:r>
          <a:endParaRPr lang="es-ES_tradnl" sz="1200" kern="1200" dirty="0"/>
        </a:p>
      </dsp:txBody>
      <dsp:txXfrm>
        <a:off x="2384693" y="1006456"/>
        <a:ext cx="805913" cy="610757"/>
      </dsp:txXfrm>
    </dsp:sp>
    <dsp:sp modelId="{04093135-31E5-3941-B602-C8AA30CA78EA}">
      <dsp:nvSpPr>
        <dsp:cNvPr id="0" name=""/>
        <dsp:cNvSpPr/>
      </dsp:nvSpPr>
      <dsp:spPr>
        <a:xfrm>
          <a:off x="3294000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3294000" y="1249047"/>
        <a:ext cx="125237" cy="125575"/>
      </dsp:txXfrm>
    </dsp:sp>
    <dsp:sp modelId="{E1129104-722F-E94C-B2B4-D2FC89855C1D}">
      <dsp:nvSpPr>
        <dsp:cNvPr id="0" name=""/>
        <dsp:cNvSpPr/>
      </dsp:nvSpPr>
      <dsp:spPr>
        <a:xfrm>
          <a:off x="3547175" y="987454"/>
          <a:ext cx="843917" cy="648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Mostrar habitantes por piso</a:t>
          </a:r>
          <a:endParaRPr lang="es-ES_tradnl" sz="1200" kern="1200" dirty="0"/>
        </a:p>
      </dsp:txBody>
      <dsp:txXfrm>
        <a:off x="3566177" y="1006456"/>
        <a:ext cx="805913" cy="610757"/>
      </dsp:txXfrm>
    </dsp:sp>
    <dsp:sp modelId="{76EB5979-1415-0246-8FD4-3560A0C211C8}">
      <dsp:nvSpPr>
        <dsp:cNvPr id="0" name=""/>
        <dsp:cNvSpPr/>
      </dsp:nvSpPr>
      <dsp:spPr>
        <a:xfrm>
          <a:off x="4475484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4475484" y="1249047"/>
        <a:ext cx="125237" cy="125575"/>
      </dsp:txXfrm>
    </dsp:sp>
    <dsp:sp modelId="{E9C63D02-AEF6-EE45-B5E8-5A9B7B8CC0EC}">
      <dsp:nvSpPr>
        <dsp:cNvPr id="0" name=""/>
        <dsp:cNvSpPr/>
      </dsp:nvSpPr>
      <dsp:spPr>
        <a:xfrm>
          <a:off x="4728660" y="987454"/>
          <a:ext cx="843917" cy="64876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Mostrar  total habitantes</a:t>
          </a:r>
          <a:endParaRPr lang="es-ES_tradnl" sz="1200" kern="1200" dirty="0"/>
        </a:p>
      </dsp:txBody>
      <dsp:txXfrm>
        <a:off x="4747662" y="1006456"/>
        <a:ext cx="805913" cy="61075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3795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 dirty="0" smtClean="0"/>
            <a:t>Definir</a:t>
          </a:r>
          <a:r>
            <a:rPr lang="es-ES_tradnl" sz="2400" kern="1200" baseline="0" dirty="0" smtClean="0"/>
            <a:t> estructuras</a:t>
          </a:r>
          <a:endParaRPr lang="es-ES_tradnl" sz="2400" kern="1200" dirty="0"/>
        </a:p>
      </dsp:txBody>
      <dsp:txXfrm>
        <a:off x="32955" y="1563367"/>
        <a:ext cx="1600989" cy="937265"/>
      </dsp:txXfrm>
    </dsp:sp>
    <dsp:sp modelId="{2925F1C8-4883-D24B-B7BA-72E1A4CA1882}">
      <dsp:nvSpPr>
        <dsp:cNvPr id="0" name=""/>
        <dsp:cNvSpPr/>
      </dsp:nvSpPr>
      <dsp:spPr>
        <a:xfrm>
          <a:off x="1829035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700" kern="1200"/>
        </a:p>
      </dsp:txBody>
      <dsp:txXfrm>
        <a:off x="1829035" y="1908547"/>
        <a:ext cx="246241" cy="246904"/>
      </dsp:txXfrm>
    </dsp:sp>
    <dsp:sp modelId="{EDD9AEF1-4628-4E4A-854C-DB59B4CCDD3F}">
      <dsp:nvSpPr>
        <dsp:cNvPr id="0" name=""/>
        <dsp:cNvSpPr/>
      </dsp:nvSpPr>
      <dsp:spPr>
        <a:xfrm>
          <a:off x="2326828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 dirty="0" smtClean="0"/>
            <a:t>Cargar notas</a:t>
          </a:r>
          <a:endParaRPr lang="es-ES_tradnl" sz="2400" kern="1200" dirty="0"/>
        </a:p>
      </dsp:txBody>
      <dsp:txXfrm>
        <a:off x="2355988" y="1563367"/>
        <a:ext cx="1600989" cy="937265"/>
      </dsp:txXfrm>
    </dsp:sp>
    <dsp:sp modelId="{8070E6A6-9A5C-A648-99BE-C6998FA59050}">
      <dsp:nvSpPr>
        <dsp:cNvPr id="0" name=""/>
        <dsp:cNvSpPr/>
      </dsp:nvSpPr>
      <dsp:spPr>
        <a:xfrm>
          <a:off x="4152069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700" kern="1200"/>
        </a:p>
      </dsp:txBody>
      <dsp:txXfrm>
        <a:off x="4152069" y="1908547"/>
        <a:ext cx="246241" cy="246904"/>
      </dsp:txXfrm>
    </dsp:sp>
    <dsp:sp modelId="{AE8D3296-741B-3B48-A50A-C7D9295CEBF4}">
      <dsp:nvSpPr>
        <dsp:cNvPr id="0" name=""/>
        <dsp:cNvSpPr/>
      </dsp:nvSpPr>
      <dsp:spPr>
        <a:xfrm>
          <a:off x="4649861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 dirty="0" smtClean="0"/>
            <a:t>Buscar alumno</a:t>
          </a:r>
          <a:endParaRPr lang="es-ES_tradnl" sz="2400" kern="1200" dirty="0"/>
        </a:p>
      </dsp:txBody>
      <dsp:txXfrm>
        <a:off x="4679021" y="1563367"/>
        <a:ext cx="1600989" cy="937265"/>
      </dsp:txXfrm>
    </dsp:sp>
    <dsp:sp modelId="{04093135-31E5-3941-B602-C8AA30CA78EA}">
      <dsp:nvSpPr>
        <dsp:cNvPr id="0" name=""/>
        <dsp:cNvSpPr/>
      </dsp:nvSpPr>
      <dsp:spPr>
        <a:xfrm>
          <a:off x="6475102" y="1826245"/>
          <a:ext cx="351773" cy="411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700" kern="1200"/>
        </a:p>
      </dsp:txBody>
      <dsp:txXfrm>
        <a:off x="6475102" y="1908547"/>
        <a:ext cx="246241" cy="246904"/>
      </dsp:txXfrm>
    </dsp:sp>
    <dsp:sp modelId="{E1129104-722F-E94C-B2B4-D2FC89855C1D}">
      <dsp:nvSpPr>
        <dsp:cNvPr id="0" name=""/>
        <dsp:cNvSpPr/>
      </dsp:nvSpPr>
      <dsp:spPr>
        <a:xfrm>
          <a:off x="6972895" y="1534207"/>
          <a:ext cx="1659309" cy="995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 dirty="0" smtClean="0"/>
            <a:t>Calcular promedio</a:t>
          </a:r>
          <a:endParaRPr lang="es-ES_tradnl" sz="2400" kern="1200" dirty="0"/>
        </a:p>
      </dsp:txBody>
      <dsp:txXfrm>
        <a:off x="7002055" y="1563367"/>
        <a:ext cx="1600989" cy="93726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2784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Definir</a:t>
          </a:r>
          <a:r>
            <a:rPr lang="es-ES_tradnl" sz="1700" kern="1200" baseline="0" dirty="0" smtClean="0"/>
            <a:t> estructuras</a:t>
          </a:r>
          <a:endParaRPr lang="es-ES_tradnl" sz="1700" kern="1200" dirty="0"/>
        </a:p>
      </dsp:txBody>
      <dsp:txXfrm>
        <a:off x="24182" y="1147235"/>
        <a:ext cx="1174844" cy="687788"/>
      </dsp:txXfrm>
    </dsp:sp>
    <dsp:sp modelId="{2925F1C8-4883-D24B-B7BA-72E1A4CA1882}">
      <dsp:nvSpPr>
        <dsp:cNvPr id="0" name=""/>
        <dsp:cNvSpPr/>
      </dsp:nvSpPr>
      <dsp:spPr>
        <a:xfrm>
          <a:off x="1342189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1342189" y="1400537"/>
        <a:ext cx="180697" cy="181184"/>
      </dsp:txXfrm>
    </dsp:sp>
    <dsp:sp modelId="{EDD9AEF1-4628-4E4A-854C-DB59B4CCDD3F}">
      <dsp:nvSpPr>
        <dsp:cNvPr id="0" name=""/>
        <dsp:cNvSpPr/>
      </dsp:nvSpPr>
      <dsp:spPr>
        <a:xfrm>
          <a:off x="1707481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Cargar notas</a:t>
          </a:r>
          <a:endParaRPr lang="es-ES_tradnl" sz="1700" kern="1200" dirty="0"/>
        </a:p>
      </dsp:txBody>
      <dsp:txXfrm>
        <a:off x="1728879" y="1147235"/>
        <a:ext cx="1174844" cy="687788"/>
      </dsp:txXfrm>
    </dsp:sp>
    <dsp:sp modelId="{8070E6A6-9A5C-A648-99BE-C6998FA59050}">
      <dsp:nvSpPr>
        <dsp:cNvPr id="0" name=""/>
        <dsp:cNvSpPr/>
      </dsp:nvSpPr>
      <dsp:spPr>
        <a:xfrm>
          <a:off x="3046885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3046885" y="1400537"/>
        <a:ext cx="180697" cy="181184"/>
      </dsp:txXfrm>
    </dsp:sp>
    <dsp:sp modelId="{AE8D3296-741B-3B48-A50A-C7D9295CEBF4}">
      <dsp:nvSpPr>
        <dsp:cNvPr id="0" name=""/>
        <dsp:cNvSpPr/>
      </dsp:nvSpPr>
      <dsp:spPr>
        <a:xfrm>
          <a:off x="3412178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Buscar alumno</a:t>
          </a:r>
          <a:endParaRPr lang="es-ES_tradnl" sz="1700" kern="1200" dirty="0"/>
        </a:p>
      </dsp:txBody>
      <dsp:txXfrm>
        <a:off x="3433576" y="1147235"/>
        <a:ext cx="1174844" cy="687788"/>
      </dsp:txXfrm>
    </dsp:sp>
    <dsp:sp modelId="{04093135-31E5-3941-B602-C8AA30CA78EA}">
      <dsp:nvSpPr>
        <dsp:cNvPr id="0" name=""/>
        <dsp:cNvSpPr/>
      </dsp:nvSpPr>
      <dsp:spPr>
        <a:xfrm>
          <a:off x="4751582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4751582" y="1400537"/>
        <a:ext cx="180697" cy="181184"/>
      </dsp:txXfrm>
    </dsp:sp>
    <dsp:sp modelId="{E1129104-722F-E94C-B2B4-D2FC89855C1D}">
      <dsp:nvSpPr>
        <dsp:cNvPr id="0" name=""/>
        <dsp:cNvSpPr/>
      </dsp:nvSpPr>
      <dsp:spPr>
        <a:xfrm>
          <a:off x="5116874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Calcular promedio</a:t>
          </a:r>
          <a:endParaRPr lang="es-ES_tradnl" sz="1700" kern="1200" dirty="0"/>
        </a:p>
      </dsp:txBody>
      <dsp:txXfrm>
        <a:off x="5138272" y="1147235"/>
        <a:ext cx="1174844" cy="68778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2784" y="1125837"/>
          <a:ext cx="1217640" cy="730584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Definir</a:t>
          </a:r>
          <a:r>
            <a:rPr lang="es-ES_tradnl" sz="1700" kern="1200" baseline="0" dirty="0" smtClean="0"/>
            <a:t> estructuras</a:t>
          </a:r>
          <a:endParaRPr lang="es-ES_tradnl" sz="1700" kern="1200" dirty="0"/>
        </a:p>
      </dsp:txBody>
      <dsp:txXfrm>
        <a:off x="24182" y="1147235"/>
        <a:ext cx="1174844" cy="687788"/>
      </dsp:txXfrm>
    </dsp:sp>
    <dsp:sp modelId="{2925F1C8-4883-D24B-B7BA-72E1A4CA1882}">
      <dsp:nvSpPr>
        <dsp:cNvPr id="0" name=""/>
        <dsp:cNvSpPr/>
      </dsp:nvSpPr>
      <dsp:spPr>
        <a:xfrm>
          <a:off x="1342189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1342189" y="1400537"/>
        <a:ext cx="180697" cy="181184"/>
      </dsp:txXfrm>
    </dsp:sp>
    <dsp:sp modelId="{EDD9AEF1-4628-4E4A-854C-DB59B4CCDD3F}">
      <dsp:nvSpPr>
        <dsp:cNvPr id="0" name=""/>
        <dsp:cNvSpPr/>
      </dsp:nvSpPr>
      <dsp:spPr>
        <a:xfrm>
          <a:off x="1707481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Cargar notas</a:t>
          </a:r>
          <a:endParaRPr lang="es-ES_tradnl" sz="1700" kern="1200" dirty="0"/>
        </a:p>
      </dsp:txBody>
      <dsp:txXfrm>
        <a:off x="1728879" y="1147235"/>
        <a:ext cx="1174844" cy="687788"/>
      </dsp:txXfrm>
    </dsp:sp>
    <dsp:sp modelId="{8070E6A6-9A5C-A648-99BE-C6998FA59050}">
      <dsp:nvSpPr>
        <dsp:cNvPr id="0" name=""/>
        <dsp:cNvSpPr/>
      </dsp:nvSpPr>
      <dsp:spPr>
        <a:xfrm>
          <a:off x="3046885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3046885" y="1400537"/>
        <a:ext cx="180697" cy="181184"/>
      </dsp:txXfrm>
    </dsp:sp>
    <dsp:sp modelId="{AE8D3296-741B-3B48-A50A-C7D9295CEBF4}">
      <dsp:nvSpPr>
        <dsp:cNvPr id="0" name=""/>
        <dsp:cNvSpPr/>
      </dsp:nvSpPr>
      <dsp:spPr>
        <a:xfrm>
          <a:off x="3412178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Buscar alumno</a:t>
          </a:r>
          <a:endParaRPr lang="es-ES_tradnl" sz="1700" kern="1200" dirty="0"/>
        </a:p>
      </dsp:txBody>
      <dsp:txXfrm>
        <a:off x="3433576" y="1147235"/>
        <a:ext cx="1174844" cy="687788"/>
      </dsp:txXfrm>
    </dsp:sp>
    <dsp:sp modelId="{04093135-31E5-3941-B602-C8AA30CA78EA}">
      <dsp:nvSpPr>
        <dsp:cNvPr id="0" name=""/>
        <dsp:cNvSpPr/>
      </dsp:nvSpPr>
      <dsp:spPr>
        <a:xfrm>
          <a:off x="4751582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4751582" y="1400537"/>
        <a:ext cx="180697" cy="181184"/>
      </dsp:txXfrm>
    </dsp:sp>
    <dsp:sp modelId="{E1129104-722F-E94C-B2B4-D2FC89855C1D}">
      <dsp:nvSpPr>
        <dsp:cNvPr id="0" name=""/>
        <dsp:cNvSpPr/>
      </dsp:nvSpPr>
      <dsp:spPr>
        <a:xfrm>
          <a:off x="5116874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Calcular promedio</a:t>
          </a:r>
          <a:endParaRPr lang="es-ES_tradnl" sz="1700" kern="1200" dirty="0"/>
        </a:p>
      </dsp:txBody>
      <dsp:txXfrm>
        <a:off x="5138272" y="1147235"/>
        <a:ext cx="1174844" cy="68778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2784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Definir</a:t>
          </a:r>
          <a:r>
            <a:rPr lang="es-ES_tradnl" sz="1700" kern="1200" baseline="0" dirty="0" smtClean="0"/>
            <a:t> estructuras</a:t>
          </a:r>
          <a:endParaRPr lang="es-ES_tradnl" sz="1700" kern="1200" dirty="0"/>
        </a:p>
      </dsp:txBody>
      <dsp:txXfrm>
        <a:off x="24182" y="1147235"/>
        <a:ext cx="1174844" cy="687788"/>
      </dsp:txXfrm>
    </dsp:sp>
    <dsp:sp modelId="{2925F1C8-4883-D24B-B7BA-72E1A4CA1882}">
      <dsp:nvSpPr>
        <dsp:cNvPr id="0" name=""/>
        <dsp:cNvSpPr/>
      </dsp:nvSpPr>
      <dsp:spPr>
        <a:xfrm>
          <a:off x="1342189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1342189" y="1400537"/>
        <a:ext cx="180697" cy="181184"/>
      </dsp:txXfrm>
    </dsp:sp>
    <dsp:sp modelId="{EDD9AEF1-4628-4E4A-854C-DB59B4CCDD3F}">
      <dsp:nvSpPr>
        <dsp:cNvPr id="0" name=""/>
        <dsp:cNvSpPr/>
      </dsp:nvSpPr>
      <dsp:spPr>
        <a:xfrm>
          <a:off x="1707481" y="1125837"/>
          <a:ext cx="1217640" cy="730584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Cargar notas</a:t>
          </a:r>
          <a:endParaRPr lang="es-ES_tradnl" sz="1700" kern="1200" dirty="0"/>
        </a:p>
      </dsp:txBody>
      <dsp:txXfrm>
        <a:off x="1728879" y="1147235"/>
        <a:ext cx="1174844" cy="687788"/>
      </dsp:txXfrm>
    </dsp:sp>
    <dsp:sp modelId="{8070E6A6-9A5C-A648-99BE-C6998FA59050}">
      <dsp:nvSpPr>
        <dsp:cNvPr id="0" name=""/>
        <dsp:cNvSpPr/>
      </dsp:nvSpPr>
      <dsp:spPr>
        <a:xfrm>
          <a:off x="3046885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3046885" y="1400537"/>
        <a:ext cx="180697" cy="181184"/>
      </dsp:txXfrm>
    </dsp:sp>
    <dsp:sp modelId="{AE8D3296-741B-3B48-A50A-C7D9295CEBF4}">
      <dsp:nvSpPr>
        <dsp:cNvPr id="0" name=""/>
        <dsp:cNvSpPr/>
      </dsp:nvSpPr>
      <dsp:spPr>
        <a:xfrm>
          <a:off x="3412178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Buscar alumno</a:t>
          </a:r>
          <a:endParaRPr lang="es-ES_tradnl" sz="1700" kern="1200" dirty="0"/>
        </a:p>
      </dsp:txBody>
      <dsp:txXfrm>
        <a:off x="3433576" y="1147235"/>
        <a:ext cx="1174844" cy="687788"/>
      </dsp:txXfrm>
    </dsp:sp>
    <dsp:sp modelId="{04093135-31E5-3941-B602-C8AA30CA78EA}">
      <dsp:nvSpPr>
        <dsp:cNvPr id="0" name=""/>
        <dsp:cNvSpPr/>
      </dsp:nvSpPr>
      <dsp:spPr>
        <a:xfrm>
          <a:off x="4751582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4751582" y="1400537"/>
        <a:ext cx="180697" cy="181184"/>
      </dsp:txXfrm>
    </dsp:sp>
    <dsp:sp modelId="{E1129104-722F-E94C-B2B4-D2FC89855C1D}">
      <dsp:nvSpPr>
        <dsp:cNvPr id="0" name=""/>
        <dsp:cNvSpPr/>
      </dsp:nvSpPr>
      <dsp:spPr>
        <a:xfrm>
          <a:off x="5116874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Calcular promedio</a:t>
          </a:r>
          <a:endParaRPr lang="es-ES_tradnl" sz="1700" kern="1200" dirty="0"/>
        </a:p>
      </dsp:txBody>
      <dsp:txXfrm>
        <a:off x="5138272" y="1147235"/>
        <a:ext cx="1174844" cy="68778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2784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Definir</a:t>
          </a:r>
          <a:r>
            <a:rPr lang="es-ES_tradnl" sz="1700" kern="1200" baseline="0" dirty="0" smtClean="0"/>
            <a:t> estructuras</a:t>
          </a:r>
          <a:endParaRPr lang="es-ES_tradnl" sz="1700" kern="1200" dirty="0"/>
        </a:p>
      </dsp:txBody>
      <dsp:txXfrm>
        <a:off x="24182" y="1147235"/>
        <a:ext cx="1174844" cy="687788"/>
      </dsp:txXfrm>
    </dsp:sp>
    <dsp:sp modelId="{2925F1C8-4883-D24B-B7BA-72E1A4CA1882}">
      <dsp:nvSpPr>
        <dsp:cNvPr id="0" name=""/>
        <dsp:cNvSpPr/>
      </dsp:nvSpPr>
      <dsp:spPr>
        <a:xfrm>
          <a:off x="1342189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1342189" y="1400537"/>
        <a:ext cx="180697" cy="181184"/>
      </dsp:txXfrm>
    </dsp:sp>
    <dsp:sp modelId="{EDD9AEF1-4628-4E4A-854C-DB59B4CCDD3F}">
      <dsp:nvSpPr>
        <dsp:cNvPr id="0" name=""/>
        <dsp:cNvSpPr/>
      </dsp:nvSpPr>
      <dsp:spPr>
        <a:xfrm>
          <a:off x="1707481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Cargar notas</a:t>
          </a:r>
          <a:endParaRPr lang="es-ES_tradnl" sz="1700" kern="1200" dirty="0"/>
        </a:p>
      </dsp:txBody>
      <dsp:txXfrm>
        <a:off x="1728879" y="1147235"/>
        <a:ext cx="1174844" cy="687788"/>
      </dsp:txXfrm>
    </dsp:sp>
    <dsp:sp modelId="{8070E6A6-9A5C-A648-99BE-C6998FA59050}">
      <dsp:nvSpPr>
        <dsp:cNvPr id="0" name=""/>
        <dsp:cNvSpPr/>
      </dsp:nvSpPr>
      <dsp:spPr>
        <a:xfrm>
          <a:off x="3046885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3046885" y="1400537"/>
        <a:ext cx="180697" cy="181184"/>
      </dsp:txXfrm>
    </dsp:sp>
    <dsp:sp modelId="{AE8D3296-741B-3B48-A50A-C7D9295CEBF4}">
      <dsp:nvSpPr>
        <dsp:cNvPr id="0" name=""/>
        <dsp:cNvSpPr/>
      </dsp:nvSpPr>
      <dsp:spPr>
        <a:xfrm>
          <a:off x="3412178" y="1125837"/>
          <a:ext cx="1217640" cy="730584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Buscar alumno</a:t>
          </a:r>
          <a:endParaRPr lang="es-ES_tradnl" sz="1700" kern="1200" dirty="0"/>
        </a:p>
      </dsp:txBody>
      <dsp:txXfrm>
        <a:off x="3433576" y="1147235"/>
        <a:ext cx="1174844" cy="687788"/>
      </dsp:txXfrm>
    </dsp:sp>
    <dsp:sp modelId="{04093135-31E5-3941-B602-C8AA30CA78EA}">
      <dsp:nvSpPr>
        <dsp:cNvPr id="0" name=""/>
        <dsp:cNvSpPr/>
      </dsp:nvSpPr>
      <dsp:spPr>
        <a:xfrm>
          <a:off x="4751582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4751582" y="1400537"/>
        <a:ext cx="180697" cy="181184"/>
      </dsp:txXfrm>
    </dsp:sp>
    <dsp:sp modelId="{E1129104-722F-E94C-B2B4-D2FC89855C1D}">
      <dsp:nvSpPr>
        <dsp:cNvPr id="0" name=""/>
        <dsp:cNvSpPr/>
      </dsp:nvSpPr>
      <dsp:spPr>
        <a:xfrm>
          <a:off x="5116874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Calcular promedio</a:t>
          </a:r>
          <a:endParaRPr lang="es-ES_tradnl" sz="1700" kern="1200" dirty="0"/>
        </a:p>
      </dsp:txBody>
      <dsp:txXfrm>
        <a:off x="5138272" y="1147235"/>
        <a:ext cx="1174844" cy="68778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2784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Definir</a:t>
          </a:r>
          <a:r>
            <a:rPr lang="es-ES_tradnl" sz="1700" kern="1200" baseline="0" dirty="0" smtClean="0"/>
            <a:t> estructuras</a:t>
          </a:r>
          <a:endParaRPr lang="es-ES_tradnl" sz="1700" kern="1200" dirty="0"/>
        </a:p>
      </dsp:txBody>
      <dsp:txXfrm>
        <a:off x="24182" y="1147235"/>
        <a:ext cx="1174844" cy="687788"/>
      </dsp:txXfrm>
    </dsp:sp>
    <dsp:sp modelId="{2925F1C8-4883-D24B-B7BA-72E1A4CA1882}">
      <dsp:nvSpPr>
        <dsp:cNvPr id="0" name=""/>
        <dsp:cNvSpPr/>
      </dsp:nvSpPr>
      <dsp:spPr>
        <a:xfrm>
          <a:off x="1342189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1342189" y="1400537"/>
        <a:ext cx="180697" cy="181184"/>
      </dsp:txXfrm>
    </dsp:sp>
    <dsp:sp modelId="{EDD9AEF1-4628-4E4A-854C-DB59B4CCDD3F}">
      <dsp:nvSpPr>
        <dsp:cNvPr id="0" name=""/>
        <dsp:cNvSpPr/>
      </dsp:nvSpPr>
      <dsp:spPr>
        <a:xfrm>
          <a:off x="1707481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Cargar notas</a:t>
          </a:r>
          <a:endParaRPr lang="es-ES_tradnl" sz="1700" kern="1200" dirty="0"/>
        </a:p>
      </dsp:txBody>
      <dsp:txXfrm>
        <a:off x="1728879" y="1147235"/>
        <a:ext cx="1174844" cy="687788"/>
      </dsp:txXfrm>
    </dsp:sp>
    <dsp:sp modelId="{8070E6A6-9A5C-A648-99BE-C6998FA59050}">
      <dsp:nvSpPr>
        <dsp:cNvPr id="0" name=""/>
        <dsp:cNvSpPr/>
      </dsp:nvSpPr>
      <dsp:spPr>
        <a:xfrm>
          <a:off x="3046885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3046885" y="1400537"/>
        <a:ext cx="180697" cy="181184"/>
      </dsp:txXfrm>
    </dsp:sp>
    <dsp:sp modelId="{AE8D3296-741B-3B48-A50A-C7D9295CEBF4}">
      <dsp:nvSpPr>
        <dsp:cNvPr id="0" name=""/>
        <dsp:cNvSpPr/>
      </dsp:nvSpPr>
      <dsp:spPr>
        <a:xfrm>
          <a:off x="3412178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Buscar alumno</a:t>
          </a:r>
          <a:endParaRPr lang="es-ES_tradnl" sz="1700" kern="1200" dirty="0"/>
        </a:p>
      </dsp:txBody>
      <dsp:txXfrm>
        <a:off x="3433576" y="1147235"/>
        <a:ext cx="1174844" cy="687788"/>
      </dsp:txXfrm>
    </dsp:sp>
    <dsp:sp modelId="{04093135-31E5-3941-B602-C8AA30CA78EA}">
      <dsp:nvSpPr>
        <dsp:cNvPr id="0" name=""/>
        <dsp:cNvSpPr/>
      </dsp:nvSpPr>
      <dsp:spPr>
        <a:xfrm>
          <a:off x="4751582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4751582" y="1400537"/>
        <a:ext cx="180697" cy="181184"/>
      </dsp:txXfrm>
    </dsp:sp>
    <dsp:sp modelId="{E1129104-722F-E94C-B2B4-D2FC89855C1D}">
      <dsp:nvSpPr>
        <dsp:cNvPr id="0" name=""/>
        <dsp:cNvSpPr/>
      </dsp:nvSpPr>
      <dsp:spPr>
        <a:xfrm>
          <a:off x="5116874" y="1125837"/>
          <a:ext cx="1217640" cy="730584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Calcular promedio</a:t>
          </a:r>
          <a:endParaRPr lang="es-ES_tradnl" sz="1700" kern="1200" dirty="0"/>
        </a:p>
      </dsp:txBody>
      <dsp:txXfrm>
        <a:off x="5138272" y="1147235"/>
        <a:ext cx="1174844" cy="68778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2784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Definir</a:t>
          </a:r>
          <a:r>
            <a:rPr lang="es-ES_tradnl" sz="1700" kern="1200" baseline="0" dirty="0" smtClean="0"/>
            <a:t> estructuras</a:t>
          </a:r>
          <a:endParaRPr lang="es-ES_tradnl" sz="1700" kern="1200" dirty="0"/>
        </a:p>
      </dsp:txBody>
      <dsp:txXfrm>
        <a:off x="24182" y="1147235"/>
        <a:ext cx="1174844" cy="687788"/>
      </dsp:txXfrm>
    </dsp:sp>
    <dsp:sp modelId="{2925F1C8-4883-D24B-B7BA-72E1A4CA1882}">
      <dsp:nvSpPr>
        <dsp:cNvPr id="0" name=""/>
        <dsp:cNvSpPr/>
      </dsp:nvSpPr>
      <dsp:spPr>
        <a:xfrm>
          <a:off x="1342189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1342189" y="1400537"/>
        <a:ext cx="180697" cy="181184"/>
      </dsp:txXfrm>
    </dsp:sp>
    <dsp:sp modelId="{EDD9AEF1-4628-4E4A-854C-DB59B4CCDD3F}">
      <dsp:nvSpPr>
        <dsp:cNvPr id="0" name=""/>
        <dsp:cNvSpPr/>
      </dsp:nvSpPr>
      <dsp:spPr>
        <a:xfrm>
          <a:off x="1707481" y="1125837"/>
          <a:ext cx="1217640" cy="730584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Cargar notas</a:t>
          </a:r>
          <a:endParaRPr lang="es-ES_tradnl" sz="1700" kern="1200" dirty="0"/>
        </a:p>
      </dsp:txBody>
      <dsp:txXfrm>
        <a:off x="1728879" y="1147235"/>
        <a:ext cx="1174844" cy="687788"/>
      </dsp:txXfrm>
    </dsp:sp>
    <dsp:sp modelId="{8070E6A6-9A5C-A648-99BE-C6998FA59050}">
      <dsp:nvSpPr>
        <dsp:cNvPr id="0" name=""/>
        <dsp:cNvSpPr/>
      </dsp:nvSpPr>
      <dsp:spPr>
        <a:xfrm>
          <a:off x="3046885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3046885" y="1400537"/>
        <a:ext cx="180697" cy="181184"/>
      </dsp:txXfrm>
    </dsp:sp>
    <dsp:sp modelId="{AE8D3296-741B-3B48-A50A-C7D9295CEBF4}">
      <dsp:nvSpPr>
        <dsp:cNvPr id="0" name=""/>
        <dsp:cNvSpPr/>
      </dsp:nvSpPr>
      <dsp:spPr>
        <a:xfrm>
          <a:off x="3412178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Buscar alumno</a:t>
          </a:r>
          <a:endParaRPr lang="es-ES_tradnl" sz="1700" kern="1200" dirty="0"/>
        </a:p>
      </dsp:txBody>
      <dsp:txXfrm>
        <a:off x="3433576" y="1147235"/>
        <a:ext cx="1174844" cy="687788"/>
      </dsp:txXfrm>
    </dsp:sp>
    <dsp:sp modelId="{04093135-31E5-3941-B602-C8AA30CA78EA}">
      <dsp:nvSpPr>
        <dsp:cNvPr id="0" name=""/>
        <dsp:cNvSpPr/>
      </dsp:nvSpPr>
      <dsp:spPr>
        <a:xfrm>
          <a:off x="4751582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4751582" y="1400537"/>
        <a:ext cx="180697" cy="181184"/>
      </dsp:txXfrm>
    </dsp:sp>
    <dsp:sp modelId="{E1129104-722F-E94C-B2B4-D2FC89855C1D}">
      <dsp:nvSpPr>
        <dsp:cNvPr id="0" name=""/>
        <dsp:cNvSpPr/>
      </dsp:nvSpPr>
      <dsp:spPr>
        <a:xfrm>
          <a:off x="5116874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Calcular promedio</a:t>
          </a:r>
          <a:endParaRPr lang="es-ES_tradnl" sz="1700" kern="1200" dirty="0"/>
        </a:p>
      </dsp:txBody>
      <dsp:txXfrm>
        <a:off x="5138272" y="1147235"/>
        <a:ext cx="1174844" cy="687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4216" y="1547924"/>
          <a:ext cx="1307207" cy="9681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Definir</a:t>
          </a:r>
          <a:r>
            <a:rPr lang="es-ES_tradnl" sz="1800" kern="1200" baseline="0" dirty="0" smtClean="0"/>
            <a:t> estructuras</a:t>
          </a:r>
          <a:endParaRPr lang="es-ES_tradnl" sz="1800" kern="1200" dirty="0"/>
        </a:p>
      </dsp:txBody>
      <dsp:txXfrm>
        <a:off x="32572" y="1576280"/>
        <a:ext cx="1250495" cy="911438"/>
      </dsp:txXfrm>
    </dsp:sp>
    <dsp:sp modelId="{2925F1C8-4883-D24B-B7BA-72E1A4CA1882}">
      <dsp:nvSpPr>
        <dsp:cNvPr id="0" name=""/>
        <dsp:cNvSpPr/>
      </dsp:nvSpPr>
      <dsp:spPr>
        <a:xfrm>
          <a:off x="1442144" y="1869906"/>
          <a:ext cx="277127" cy="32418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300" kern="1200"/>
        </a:p>
      </dsp:txBody>
      <dsp:txXfrm>
        <a:off x="1442144" y="1934743"/>
        <a:ext cx="193989" cy="194513"/>
      </dsp:txXfrm>
    </dsp:sp>
    <dsp:sp modelId="{EDD9AEF1-4628-4E4A-854C-DB59B4CCDD3F}">
      <dsp:nvSpPr>
        <dsp:cNvPr id="0" name=""/>
        <dsp:cNvSpPr/>
      </dsp:nvSpPr>
      <dsp:spPr>
        <a:xfrm>
          <a:off x="1834306" y="1547924"/>
          <a:ext cx="1307207" cy="9681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Cargar habitantes</a:t>
          </a:r>
          <a:endParaRPr lang="es-ES_tradnl" sz="1800" kern="1200" dirty="0"/>
        </a:p>
      </dsp:txBody>
      <dsp:txXfrm>
        <a:off x="1862662" y="1576280"/>
        <a:ext cx="1250495" cy="911438"/>
      </dsp:txXfrm>
    </dsp:sp>
    <dsp:sp modelId="{8070E6A6-9A5C-A648-99BE-C6998FA59050}">
      <dsp:nvSpPr>
        <dsp:cNvPr id="0" name=""/>
        <dsp:cNvSpPr/>
      </dsp:nvSpPr>
      <dsp:spPr>
        <a:xfrm>
          <a:off x="3272234" y="1869906"/>
          <a:ext cx="277127" cy="32418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300" kern="1200"/>
        </a:p>
      </dsp:txBody>
      <dsp:txXfrm>
        <a:off x="3272234" y="1934743"/>
        <a:ext cx="193989" cy="194513"/>
      </dsp:txXfrm>
    </dsp:sp>
    <dsp:sp modelId="{AE8D3296-741B-3B48-A50A-C7D9295CEBF4}">
      <dsp:nvSpPr>
        <dsp:cNvPr id="0" name=""/>
        <dsp:cNvSpPr/>
      </dsp:nvSpPr>
      <dsp:spPr>
        <a:xfrm>
          <a:off x="3664396" y="1547924"/>
          <a:ext cx="1307207" cy="9681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Calcular habitantes por piso</a:t>
          </a:r>
          <a:endParaRPr lang="es-ES_tradnl" sz="1800" kern="1200" dirty="0"/>
        </a:p>
      </dsp:txBody>
      <dsp:txXfrm>
        <a:off x="3692752" y="1576280"/>
        <a:ext cx="1250495" cy="911438"/>
      </dsp:txXfrm>
    </dsp:sp>
    <dsp:sp modelId="{04093135-31E5-3941-B602-C8AA30CA78EA}">
      <dsp:nvSpPr>
        <dsp:cNvPr id="0" name=""/>
        <dsp:cNvSpPr/>
      </dsp:nvSpPr>
      <dsp:spPr>
        <a:xfrm>
          <a:off x="5102324" y="1869906"/>
          <a:ext cx="277127" cy="32418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300" kern="1200"/>
        </a:p>
      </dsp:txBody>
      <dsp:txXfrm>
        <a:off x="5102324" y="1934743"/>
        <a:ext cx="193989" cy="194513"/>
      </dsp:txXfrm>
    </dsp:sp>
    <dsp:sp modelId="{E1129104-722F-E94C-B2B4-D2FC89855C1D}">
      <dsp:nvSpPr>
        <dsp:cNvPr id="0" name=""/>
        <dsp:cNvSpPr/>
      </dsp:nvSpPr>
      <dsp:spPr>
        <a:xfrm>
          <a:off x="5494486" y="1547924"/>
          <a:ext cx="1307207" cy="9681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Mostrar habitantes por piso</a:t>
          </a:r>
          <a:endParaRPr lang="es-ES_tradnl" sz="1800" kern="1200" dirty="0"/>
        </a:p>
      </dsp:txBody>
      <dsp:txXfrm>
        <a:off x="5522842" y="1576280"/>
        <a:ext cx="1250495" cy="911438"/>
      </dsp:txXfrm>
    </dsp:sp>
    <dsp:sp modelId="{76EB5979-1415-0246-8FD4-3560A0C211C8}">
      <dsp:nvSpPr>
        <dsp:cNvPr id="0" name=""/>
        <dsp:cNvSpPr/>
      </dsp:nvSpPr>
      <dsp:spPr>
        <a:xfrm>
          <a:off x="6932414" y="1869906"/>
          <a:ext cx="277127" cy="32418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300" kern="1200"/>
        </a:p>
      </dsp:txBody>
      <dsp:txXfrm>
        <a:off x="6932414" y="1934743"/>
        <a:ext cx="193989" cy="194513"/>
      </dsp:txXfrm>
    </dsp:sp>
    <dsp:sp modelId="{E9C63D02-AEF6-EE45-B5E8-5A9B7B8CC0EC}">
      <dsp:nvSpPr>
        <dsp:cNvPr id="0" name=""/>
        <dsp:cNvSpPr/>
      </dsp:nvSpPr>
      <dsp:spPr>
        <a:xfrm>
          <a:off x="7324576" y="1547924"/>
          <a:ext cx="1307207" cy="9681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Mostrar  total habitantes</a:t>
          </a:r>
          <a:endParaRPr lang="es-ES_tradnl" sz="1800" kern="1200" dirty="0"/>
        </a:p>
      </dsp:txBody>
      <dsp:txXfrm>
        <a:off x="7352932" y="1576280"/>
        <a:ext cx="1250495" cy="91143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2784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Definir</a:t>
          </a:r>
          <a:r>
            <a:rPr lang="es-ES_tradnl" sz="1700" kern="1200" baseline="0" dirty="0" smtClean="0"/>
            <a:t> estructuras</a:t>
          </a:r>
          <a:endParaRPr lang="es-ES_tradnl" sz="1700" kern="1200" dirty="0"/>
        </a:p>
      </dsp:txBody>
      <dsp:txXfrm>
        <a:off x="24182" y="1147235"/>
        <a:ext cx="1174844" cy="687788"/>
      </dsp:txXfrm>
    </dsp:sp>
    <dsp:sp modelId="{2925F1C8-4883-D24B-B7BA-72E1A4CA1882}">
      <dsp:nvSpPr>
        <dsp:cNvPr id="0" name=""/>
        <dsp:cNvSpPr/>
      </dsp:nvSpPr>
      <dsp:spPr>
        <a:xfrm>
          <a:off x="1342189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1342189" y="1400537"/>
        <a:ext cx="180697" cy="181184"/>
      </dsp:txXfrm>
    </dsp:sp>
    <dsp:sp modelId="{EDD9AEF1-4628-4E4A-854C-DB59B4CCDD3F}">
      <dsp:nvSpPr>
        <dsp:cNvPr id="0" name=""/>
        <dsp:cNvSpPr/>
      </dsp:nvSpPr>
      <dsp:spPr>
        <a:xfrm>
          <a:off x="1707481" y="1125837"/>
          <a:ext cx="1217640" cy="730584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Cargar notas</a:t>
          </a:r>
          <a:endParaRPr lang="es-ES_tradnl" sz="1700" kern="1200" dirty="0"/>
        </a:p>
      </dsp:txBody>
      <dsp:txXfrm>
        <a:off x="1728879" y="1147235"/>
        <a:ext cx="1174844" cy="687788"/>
      </dsp:txXfrm>
    </dsp:sp>
    <dsp:sp modelId="{8070E6A6-9A5C-A648-99BE-C6998FA59050}">
      <dsp:nvSpPr>
        <dsp:cNvPr id="0" name=""/>
        <dsp:cNvSpPr/>
      </dsp:nvSpPr>
      <dsp:spPr>
        <a:xfrm>
          <a:off x="3046885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3046885" y="1400537"/>
        <a:ext cx="180697" cy="181184"/>
      </dsp:txXfrm>
    </dsp:sp>
    <dsp:sp modelId="{AE8D3296-741B-3B48-A50A-C7D9295CEBF4}">
      <dsp:nvSpPr>
        <dsp:cNvPr id="0" name=""/>
        <dsp:cNvSpPr/>
      </dsp:nvSpPr>
      <dsp:spPr>
        <a:xfrm>
          <a:off x="3412178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Buscar alumno</a:t>
          </a:r>
          <a:endParaRPr lang="es-ES_tradnl" sz="1700" kern="1200" dirty="0"/>
        </a:p>
      </dsp:txBody>
      <dsp:txXfrm>
        <a:off x="3433576" y="1147235"/>
        <a:ext cx="1174844" cy="687788"/>
      </dsp:txXfrm>
    </dsp:sp>
    <dsp:sp modelId="{04093135-31E5-3941-B602-C8AA30CA78EA}">
      <dsp:nvSpPr>
        <dsp:cNvPr id="0" name=""/>
        <dsp:cNvSpPr/>
      </dsp:nvSpPr>
      <dsp:spPr>
        <a:xfrm>
          <a:off x="4751582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4751582" y="1400537"/>
        <a:ext cx="180697" cy="181184"/>
      </dsp:txXfrm>
    </dsp:sp>
    <dsp:sp modelId="{E1129104-722F-E94C-B2B4-D2FC89855C1D}">
      <dsp:nvSpPr>
        <dsp:cNvPr id="0" name=""/>
        <dsp:cNvSpPr/>
      </dsp:nvSpPr>
      <dsp:spPr>
        <a:xfrm>
          <a:off x="5116874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Calcular promedio</a:t>
          </a:r>
          <a:endParaRPr lang="es-ES_tradnl" sz="1700" kern="1200" dirty="0"/>
        </a:p>
      </dsp:txBody>
      <dsp:txXfrm>
        <a:off x="5138272" y="1147235"/>
        <a:ext cx="1174844" cy="68778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2784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Definir</a:t>
          </a:r>
          <a:r>
            <a:rPr lang="es-ES_tradnl" sz="1700" kern="1200" baseline="0" dirty="0" smtClean="0"/>
            <a:t> estructuras</a:t>
          </a:r>
          <a:endParaRPr lang="es-ES_tradnl" sz="1700" kern="1200" dirty="0"/>
        </a:p>
      </dsp:txBody>
      <dsp:txXfrm>
        <a:off x="24182" y="1147235"/>
        <a:ext cx="1174844" cy="687788"/>
      </dsp:txXfrm>
    </dsp:sp>
    <dsp:sp modelId="{2925F1C8-4883-D24B-B7BA-72E1A4CA1882}">
      <dsp:nvSpPr>
        <dsp:cNvPr id="0" name=""/>
        <dsp:cNvSpPr/>
      </dsp:nvSpPr>
      <dsp:spPr>
        <a:xfrm>
          <a:off x="1342189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1342189" y="1400537"/>
        <a:ext cx="180697" cy="181184"/>
      </dsp:txXfrm>
    </dsp:sp>
    <dsp:sp modelId="{EDD9AEF1-4628-4E4A-854C-DB59B4CCDD3F}">
      <dsp:nvSpPr>
        <dsp:cNvPr id="0" name=""/>
        <dsp:cNvSpPr/>
      </dsp:nvSpPr>
      <dsp:spPr>
        <a:xfrm>
          <a:off x="1707481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Cargar notas</a:t>
          </a:r>
          <a:endParaRPr lang="es-ES_tradnl" sz="1700" kern="1200" dirty="0"/>
        </a:p>
      </dsp:txBody>
      <dsp:txXfrm>
        <a:off x="1728879" y="1147235"/>
        <a:ext cx="1174844" cy="687788"/>
      </dsp:txXfrm>
    </dsp:sp>
    <dsp:sp modelId="{8070E6A6-9A5C-A648-99BE-C6998FA59050}">
      <dsp:nvSpPr>
        <dsp:cNvPr id="0" name=""/>
        <dsp:cNvSpPr/>
      </dsp:nvSpPr>
      <dsp:spPr>
        <a:xfrm>
          <a:off x="3046885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3046885" y="1400537"/>
        <a:ext cx="180697" cy="181184"/>
      </dsp:txXfrm>
    </dsp:sp>
    <dsp:sp modelId="{AE8D3296-741B-3B48-A50A-C7D9295CEBF4}">
      <dsp:nvSpPr>
        <dsp:cNvPr id="0" name=""/>
        <dsp:cNvSpPr/>
      </dsp:nvSpPr>
      <dsp:spPr>
        <a:xfrm>
          <a:off x="3412178" y="1125837"/>
          <a:ext cx="1217640" cy="730584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Buscar alumno</a:t>
          </a:r>
          <a:endParaRPr lang="es-ES_tradnl" sz="1700" kern="1200" dirty="0"/>
        </a:p>
      </dsp:txBody>
      <dsp:txXfrm>
        <a:off x="3433576" y="1147235"/>
        <a:ext cx="1174844" cy="687788"/>
      </dsp:txXfrm>
    </dsp:sp>
    <dsp:sp modelId="{04093135-31E5-3941-B602-C8AA30CA78EA}">
      <dsp:nvSpPr>
        <dsp:cNvPr id="0" name=""/>
        <dsp:cNvSpPr/>
      </dsp:nvSpPr>
      <dsp:spPr>
        <a:xfrm>
          <a:off x="4751582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4751582" y="1400537"/>
        <a:ext cx="180697" cy="181184"/>
      </dsp:txXfrm>
    </dsp:sp>
    <dsp:sp modelId="{E1129104-722F-E94C-B2B4-D2FC89855C1D}">
      <dsp:nvSpPr>
        <dsp:cNvPr id="0" name=""/>
        <dsp:cNvSpPr/>
      </dsp:nvSpPr>
      <dsp:spPr>
        <a:xfrm>
          <a:off x="5116874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Calcular promedio</a:t>
          </a:r>
          <a:endParaRPr lang="es-ES_tradnl" sz="1700" kern="1200" dirty="0"/>
        </a:p>
      </dsp:txBody>
      <dsp:txXfrm>
        <a:off x="5138272" y="1147235"/>
        <a:ext cx="1174844" cy="68778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2784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Definir</a:t>
          </a:r>
          <a:r>
            <a:rPr lang="es-ES_tradnl" sz="1700" kern="1200" baseline="0" dirty="0" smtClean="0"/>
            <a:t> estructuras</a:t>
          </a:r>
          <a:endParaRPr lang="es-ES_tradnl" sz="1700" kern="1200" dirty="0"/>
        </a:p>
      </dsp:txBody>
      <dsp:txXfrm>
        <a:off x="24182" y="1147235"/>
        <a:ext cx="1174844" cy="687788"/>
      </dsp:txXfrm>
    </dsp:sp>
    <dsp:sp modelId="{2925F1C8-4883-D24B-B7BA-72E1A4CA1882}">
      <dsp:nvSpPr>
        <dsp:cNvPr id="0" name=""/>
        <dsp:cNvSpPr/>
      </dsp:nvSpPr>
      <dsp:spPr>
        <a:xfrm>
          <a:off x="1342189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1342189" y="1400537"/>
        <a:ext cx="180697" cy="181184"/>
      </dsp:txXfrm>
    </dsp:sp>
    <dsp:sp modelId="{EDD9AEF1-4628-4E4A-854C-DB59B4CCDD3F}">
      <dsp:nvSpPr>
        <dsp:cNvPr id="0" name=""/>
        <dsp:cNvSpPr/>
      </dsp:nvSpPr>
      <dsp:spPr>
        <a:xfrm>
          <a:off x="1707481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Cargar notas</a:t>
          </a:r>
          <a:endParaRPr lang="es-ES_tradnl" sz="1700" kern="1200" dirty="0"/>
        </a:p>
      </dsp:txBody>
      <dsp:txXfrm>
        <a:off x="1728879" y="1147235"/>
        <a:ext cx="1174844" cy="687788"/>
      </dsp:txXfrm>
    </dsp:sp>
    <dsp:sp modelId="{8070E6A6-9A5C-A648-99BE-C6998FA59050}">
      <dsp:nvSpPr>
        <dsp:cNvPr id="0" name=""/>
        <dsp:cNvSpPr/>
      </dsp:nvSpPr>
      <dsp:spPr>
        <a:xfrm>
          <a:off x="3046885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3046885" y="1400537"/>
        <a:ext cx="180697" cy="181184"/>
      </dsp:txXfrm>
    </dsp:sp>
    <dsp:sp modelId="{AE8D3296-741B-3B48-A50A-C7D9295CEBF4}">
      <dsp:nvSpPr>
        <dsp:cNvPr id="0" name=""/>
        <dsp:cNvSpPr/>
      </dsp:nvSpPr>
      <dsp:spPr>
        <a:xfrm>
          <a:off x="3412178" y="1125837"/>
          <a:ext cx="1217640" cy="730584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Buscar alumno</a:t>
          </a:r>
          <a:endParaRPr lang="es-ES_tradnl" sz="1700" kern="1200" dirty="0"/>
        </a:p>
      </dsp:txBody>
      <dsp:txXfrm>
        <a:off x="3433576" y="1147235"/>
        <a:ext cx="1174844" cy="687788"/>
      </dsp:txXfrm>
    </dsp:sp>
    <dsp:sp modelId="{04093135-31E5-3941-B602-C8AA30CA78EA}">
      <dsp:nvSpPr>
        <dsp:cNvPr id="0" name=""/>
        <dsp:cNvSpPr/>
      </dsp:nvSpPr>
      <dsp:spPr>
        <a:xfrm>
          <a:off x="4751582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4751582" y="1400537"/>
        <a:ext cx="180697" cy="181184"/>
      </dsp:txXfrm>
    </dsp:sp>
    <dsp:sp modelId="{E1129104-722F-E94C-B2B4-D2FC89855C1D}">
      <dsp:nvSpPr>
        <dsp:cNvPr id="0" name=""/>
        <dsp:cNvSpPr/>
      </dsp:nvSpPr>
      <dsp:spPr>
        <a:xfrm>
          <a:off x="5116874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Calcular promedio</a:t>
          </a:r>
          <a:endParaRPr lang="es-ES_tradnl" sz="1700" kern="1200" dirty="0"/>
        </a:p>
      </dsp:txBody>
      <dsp:txXfrm>
        <a:off x="5138272" y="1147235"/>
        <a:ext cx="1174844" cy="68778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2784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Definir</a:t>
          </a:r>
          <a:r>
            <a:rPr lang="es-ES_tradnl" sz="1700" kern="1200" baseline="0" dirty="0" smtClean="0"/>
            <a:t> estructuras</a:t>
          </a:r>
          <a:endParaRPr lang="es-ES_tradnl" sz="1700" kern="1200" dirty="0"/>
        </a:p>
      </dsp:txBody>
      <dsp:txXfrm>
        <a:off x="24182" y="1147235"/>
        <a:ext cx="1174844" cy="687788"/>
      </dsp:txXfrm>
    </dsp:sp>
    <dsp:sp modelId="{2925F1C8-4883-D24B-B7BA-72E1A4CA1882}">
      <dsp:nvSpPr>
        <dsp:cNvPr id="0" name=""/>
        <dsp:cNvSpPr/>
      </dsp:nvSpPr>
      <dsp:spPr>
        <a:xfrm>
          <a:off x="1342189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1342189" y="1400537"/>
        <a:ext cx="180697" cy="181184"/>
      </dsp:txXfrm>
    </dsp:sp>
    <dsp:sp modelId="{EDD9AEF1-4628-4E4A-854C-DB59B4CCDD3F}">
      <dsp:nvSpPr>
        <dsp:cNvPr id="0" name=""/>
        <dsp:cNvSpPr/>
      </dsp:nvSpPr>
      <dsp:spPr>
        <a:xfrm>
          <a:off x="1707481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Cargar notas</a:t>
          </a:r>
          <a:endParaRPr lang="es-ES_tradnl" sz="1700" kern="1200" dirty="0"/>
        </a:p>
      </dsp:txBody>
      <dsp:txXfrm>
        <a:off x="1728879" y="1147235"/>
        <a:ext cx="1174844" cy="687788"/>
      </dsp:txXfrm>
    </dsp:sp>
    <dsp:sp modelId="{8070E6A6-9A5C-A648-99BE-C6998FA59050}">
      <dsp:nvSpPr>
        <dsp:cNvPr id="0" name=""/>
        <dsp:cNvSpPr/>
      </dsp:nvSpPr>
      <dsp:spPr>
        <a:xfrm>
          <a:off x="3046885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3046885" y="1400537"/>
        <a:ext cx="180697" cy="181184"/>
      </dsp:txXfrm>
    </dsp:sp>
    <dsp:sp modelId="{AE8D3296-741B-3B48-A50A-C7D9295CEBF4}">
      <dsp:nvSpPr>
        <dsp:cNvPr id="0" name=""/>
        <dsp:cNvSpPr/>
      </dsp:nvSpPr>
      <dsp:spPr>
        <a:xfrm>
          <a:off x="3412178" y="1125837"/>
          <a:ext cx="1217640" cy="730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Buscar alumno</a:t>
          </a:r>
          <a:endParaRPr lang="es-ES_tradnl" sz="1700" kern="1200" dirty="0"/>
        </a:p>
      </dsp:txBody>
      <dsp:txXfrm>
        <a:off x="3433576" y="1147235"/>
        <a:ext cx="1174844" cy="687788"/>
      </dsp:txXfrm>
    </dsp:sp>
    <dsp:sp modelId="{04093135-31E5-3941-B602-C8AA30CA78EA}">
      <dsp:nvSpPr>
        <dsp:cNvPr id="0" name=""/>
        <dsp:cNvSpPr/>
      </dsp:nvSpPr>
      <dsp:spPr>
        <a:xfrm>
          <a:off x="4751582" y="1340142"/>
          <a:ext cx="258139" cy="3019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200" kern="1200"/>
        </a:p>
      </dsp:txBody>
      <dsp:txXfrm>
        <a:off x="4751582" y="1400537"/>
        <a:ext cx="180697" cy="181184"/>
      </dsp:txXfrm>
    </dsp:sp>
    <dsp:sp modelId="{E1129104-722F-E94C-B2B4-D2FC89855C1D}">
      <dsp:nvSpPr>
        <dsp:cNvPr id="0" name=""/>
        <dsp:cNvSpPr/>
      </dsp:nvSpPr>
      <dsp:spPr>
        <a:xfrm>
          <a:off x="5116874" y="1125837"/>
          <a:ext cx="1217640" cy="730584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700" kern="1200" dirty="0" smtClean="0"/>
            <a:t>Calcular promedio</a:t>
          </a:r>
          <a:endParaRPr lang="es-ES_tradnl" sz="1700" kern="1200" dirty="0"/>
        </a:p>
      </dsp:txBody>
      <dsp:txXfrm>
        <a:off x="5138272" y="1147235"/>
        <a:ext cx="1174844" cy="6877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2722" y="987454"/>
          <a:ext cx="843917" cy="648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Definir</a:t>
          </a:r>
          <a:r>
            <a:rPr lang="es-ES_tradnl" sz="1200" kern="1200" baseline="0" dirty="0" smtClean="0"/>
            <a:t> estructuras</a:t>
          </a:r>
          <a:endParaRPr lang="es-ES_tradnl" sz="1200" kern="1200" dirty="0"/>
        </a:p>
      </dsp:txBody>
      <dsp:txXfrm>
        <a:off x="21724" y="1006456"/>
        <a:ext cx="805913" cy="610757"/>
      </dsp:txXfrm>
    </dsp:sp>
    <dsp:sp modelId="{2925F1C8-4883-D24B-B7BA-72E1A4CA1882}">
      <dsp:nvSpPr>
        <dsp:cNvPr id="0" name=""/>
        <dsp:cNvSpPr/>
      </dsp:nvSpPr>
      <dsp:spPr>
        <a:xfrm>
          <a:off x="931031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931031" y="1249047"/>
        <a:ext cx="125237" cy="125575"/>
      </dsp:txXfrm>
    </dsp:sp>
    <dsp:sp modelId="{EDD9AEF1-4628-4E4A-854C-DB59B4CCDD3F}">
      <dsp:nvSpPr>
        <dsp:cNvPr id="0" name=""/>
        <dsp:cNvSpPr/>
      </dsp:nvSpPr>
      <dsp:spPr>
        <a:xfrm>
          <a:off x="1184206" y="987454"/>
          <a:ext cx="843917" cy="648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Cargar habitantes</a:t>
          </a:r>
          <a:endParaRPr lang="es-ES_tradnl" sz="1200" kern="1200" dirty="0"/>
        </a:p>
      </dsp:txBody>
      <dsp:txXfrm>
        <a:off x="1203208" y="1006456"/>
        <a:ext cx="805913" cy="610757"/>
      </dsp:txXfrm>
    </dsp:sp>
    <dsp:sp modelId="{8070E6A6-9A5C-A648-99BE-C6998FA59050}">
      <dsp:nvSpPr>
        <dsp:cNvPr id="0" name=""/>
        <dsp:cNvSpPr/>
      </dsp:nvSpPr>
      <dsp:spPr>
        <a:xfrm>
          <a:off x="2112516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2112516" y="1249047"/>
        <a:ext cx="125237" cy="125575"/>
      </dsp:txXfrm>
    </dsp:sp>
    <dsp:sp modelId="{AE8D3296-741B-3B48-A50A-C7D9295CEBF4}">
      <dsp:nvSpPr>
        <dsp:cNvPr id="0" name=""/>
        <dsp:cNvSpPr/>
      </dsp:nvSpPr>
      <dsp:spPr>
        <a:xfrm>
          <a:off x="2365691" y="987454"/>
          <a:ext cx="843917" cy="648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Calcular habitantes por piso</a:t>
          </a:r>
          <a:endParaRPr lang="es-ES_tradnl" sz="1200" kern="1200" dirty="0"/>
        </a:p>
      </dsp:txBody>
      <dsp:txXfrm>
        <a:off x="2384693" y="1006456"/>
        <a:ext cx="805913" cy="610757"/>
      </dsp:txXfrm>
    </dsp:sp>
    <dsp:sp modelId="{04093135-31E5-3941-B602-C8AA30CA78EA}">
      <dsp:nvSpPr>
        <dsp:cNvPr id="0" name=""/>
        <dsp:cNvSpPr/>
      </dsp:nvSpPr>
      <dsp:spPr>
        <a:xfrm>
          <a:off x="3294000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3294000" y="1249047"/>
        <a:ext cx="125237" cy="125575"/>
      </dsp:txXfrm>
    </dsp:sp>
    <dsp:sp modelId="{E1129104-722F-E94C-B2B4-D2FC89855C1D}">
      <dsp:nvSpPr>
        <dsp:cNvPr id="0" name=""/>
        <dsp:cNvSpPr/>
      </dsp:nvSpPr>
      <dsp:spPr>
        <a:xfrm>
          <a:off x="3547175" y="987454"/>
          <a:ext cx="843917" cy="648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Mostrar habitantes por piso</a:t>
          </a:r>
          <a:endParaRPr lang="es-ES_tradnl" sz="1200" kern="1200" dirty="0"/>
        </a:p>
      </dsp:txBody>
      <dsp:txXfrm>
        <a:off x="3566177" y="1006456"/>
        <a:ext cx="805913" cy="610757"/>
      </dsp:txXfrm>
    </dsp:sp>
    <dsp:sp modelId="{76EB5979-1415-0246-8FD4-3560A0C211C8}">
      <dsp:nvSpPr>
        <dsp:cNvPr id="0" name=""/>
        <dsp:cNvSpPr/>
      </dsp:nvSpPr>
      <dsp:spPr>
        <a:xfrm>
          <a:off x="4475484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4475484" y="1249047"/>
        <a:ext cx="125237" cy="125575"/>
      </dsp:txXfrm>
    </dsp:sp>
    <dsp:sp modelId="{E9C63D02-AEF6-EE45-B5E8-5A9B7B8CC0EC}">
      <dsp:nvSpPr>
        <dsp:cNvPr id="0" name=""/>
        <dsp:cNvSpPr/>
      </dsp:nvSpPr>
      <dsp:spPr>
        <a:xfrm>
          <a:off x="4728660" y="987454"/>
          <a:ext cx="843917" cy="648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Mostrar  total habitantes</a:t>
          </a:r>
          <a:endParaRPr lang="es-ES_tradnl" sz="1200" kern="1200" dirty="0"/>
        </a:p>
      </dsp:txBody>
      <dsp:txXfrm>
        <a:off x="4747662" y="1006456"/>
        <a:ext cx="805913" cy="6107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2722" y="987454"/>
          <a:ext cx="843917" cy="648761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Definir</a:t>
          </a:r>
          <a:r>
            <a:rPr lang="es-ES_tradnl" sz="1200" kern="1200" baseline="0" dirty="0" smtClean="0"/>
            <a:t> estructuras</a:t>
          </a:r>
          <a:endParaRPr lang="es-ES_tradnl" sz="1200" kern="1200" dirty="0"/>
        </a:p>
      </dsp:txBody>
      <dsp:txXfrm>
        <a:off x="21724" y="1006456"/>
        <a:ext cx="805913" cy="610757"/>
      </dsp:txXfrm>
    </dsp:sp>
    <dsp:sp modelId="{2925F1C8-4883-D24B-B7BA-72E1A4CA1882}">
      <dsp:nvSpPr>
        <dsp:cNvPr id="0" name=""/>
        <dsp:cNvSpPr/>
      </dsp:nvSpPr>
      <dsp:spPr>
        <a:xfrm>
          <a:off x="931031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931031" y="1249047"/>
        <a:ext cx="125237" cy="125575"/>
      </dsp:txXfrm>
    </dsp:sp>
    <dsp:sp modelId="{EDD9AEF1-4628-4E4A-854C-DB59B4CCDD3F}">
      <dsp:nvSpPr>
        <dsp:cNvPr id="0" name=""/>
        <dsp:cNvSpPr/>
      </dsp:nvSpPr>
      <dsp:spPr>
        <a:xfrm>
          <a:off x="1184206" y="987454"/>
          <a:ext cx="843917" cy="648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Cargar habitantes</a:t>
          </a:r>
          <a:endParaRPr lang="es-ES_tradnl" sz="1200" kern="1200" dirty="0"/>
        </a:p>
      </dsp:txBody>
      <dsp:txXfrm>
        <a:off x="1203208" y="1006456"/>
        <a:ext cx="805913" cy="610757"/>
      </dsp:txXfrm>
    </dsp:sp>
    <dsp:sp modelId="{8070E6A6-9A5C-A648-99BE-C6998FA59050}">
      <dsp:nvSpPr>
        <dsp:cNvPr id="0" name=""/>
        <dsp:cNvSpPr/>
      </dsp:nvSpPr>
      <dsp:spPr>
        <a:xfrm>
          <a:off x="2112516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2112516" y="1249047"/>
        <a:ext cx="125237" cy="125575"/>
      </dsp:txXfrm>
    </dsp:sp>
    <dsp:sp modelId="{AE8D3296-741B-3B48-A50A-C7D9295CEBF4}">
      <dsp:nvSpPr>
        <dsp:cNvPr id="0" name=""/>
        <dsp:cNvSpPr/>
      </dsp:nvSpPr>
      <dsp:spPr>
        <a:xfrm>
          <a:off x="2365691" y="987454"/>
          <a:ext cx="843917" cy="648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Calcular habitantes por piso</a:t>
          </a:r>
          <a:endParaRPr lang="es-ES_tradnl" sz="1200" kern="1200" dirty="0"/>
        </a:p>
      </dsp:txBody>
      <dsp:txXfrm>
        <a:off x="2384693" y="1006456"/>
        <a:ext cx="805913" cy="610757"/>
      </dsp:txXfrm>
    </dsp:sp>
    <dsp:sp modelId="{04093135-31E5-3941-B602-C8AA30CA78EA}">
      <dsp:nvSpPr>
        <dsp:cNvPr id="0" name=""/>
        <dsp:cNvSpPr/>
      </dsp:nvSpPr>
      <dsp:spPr>
        <a:xfrm>
          <a:off x="3294000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3294000" y="1249047"/>
        <a:ext cx="125237" cy="125575"/>
      </dsp:txXfrm>
    </dsp:sp>
    <dsp:sp modelId="{E1129104-722F-E94C-B2B4-D2FC89855C1D}">
      <dsp:nvSpPr>
        <dsp:cNvPr id="0" name=""/>
        <dsp:cNvSpPr/>
      </dsp:nvSpPr>
      <dsp:spPr>
        <a:xfrm>
          <a:off x="3547175" y="987454"/>
          <a:ext cx="843917" cy="648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Mostrar habitantes por piso</a:t>
          </a:r>
          <a:endParaRPr lang="es-ES_tradnl" sz="1200" kern="1200" dirty="0"/>
        </a:p>
      </dsp:txBody>
      <dsp:txXfrm>
        <a:off x="3566177" y="1006456"/>
        <a:ext cx="805913" cy="610757"/>
      </dsp:txXfrm>
    </dsp:sp>
    <dsp:sp modelId="{76EB5979-1415-0246-8FD4-3560A0C211C8}">
      <dsp:nvSpPr>
        <dsp:cNvPr id="0" name=""/>
        <dsp:cNvSpPr/>
      </dsp:nvSpPr>
      <dsp:spPr>
        <a:xfrm>
          <a:off x="4475484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4475484" y="1249047"/>
        <a:ext cx="125237" cy="125575"/>
      </dsp:txXfrm>
    </dsp:sp>
    <dsp:sp modelId="{E9C63D02-AEF6-EE45-B5E8-5A9B7B8CC0EC}">
      <dsp:nvSpPr>
        <dsp:cNvPr id="0" name=""/>
        <dsp:cNvSpPr/>
      </dsp:nvSpPr>
      <dsp:spPr>
        <a:xfrm>
          <a:off x="4728660" y="987454"/>
          <a:ext cx="843917" cy="648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Mostrar  total habitantes</a:t>
          </a:r>
          <a:endParaRPr lang="es-ES_tradnl" sz="1200" kern="1200" dirty="0"/>
        </a:p>
      </dsp:txBody>
      <dsp:txXfrm>
        <a:off x="4747662" y="1006456"/>
        <a:ext cx="805913" cy="6107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2722" y="987454"/>
          <a:ext cx="843917" cy="64876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Definir</a:t>
          </a:r>
          <a:r>
            <a:rPr lang="es-ES_tradnl" sz="1200" kern="1200" baseline="0" dirty="0" smtClean="0"/>
            <a:t> estructuras</a:t>
          </a:r>
          <a:endParaRPr lang="es-ES_tradnl" sz="1200" kern="1200" dirty="0"/>
        </a:p>
      </dsp:txBody>
      <dsp:txXfrm>
        <a:off x="21724" y="1006456"/>
        <a:ext cx="805913" cy="610757"/>
      </dsp:txXfrm>
    </dsp:sp>
    <dsp:sp modelId="{2925F1C8-4883-D24B-B7BA-72E1A4CA1882}">
      <dsp:nvSpPr>
        <dsp:cNvPr id="0" name=""/>
        <dsp:cNvSpPr/>
      </dsp:nvSpPr>
      <dsp:spPr>
        <a:xfrm>
          <a:off x="931031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931031" y="1249047"/>
        <a:ext cx="125237" cy="125575"/>
      </dsp:txXfrm>
    </dsp:sp>
    <dsp:sp modelId="{EDD9AEF1-4628-4E4A-854C-DB59B4CCDD3F}">
      <dsp:nvSpPr>
        <dsp:cNvPr id="0" name=""/>
        <dsp:cNvSpPr/>
      </dsp:nvSpPr>
      <dsp:spPr>
        <a:xfrm>
          <a:off x="1184206" y="987454"/>
          <a:ext cx="843917" cy="648761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Cargar habitantes</a:t>
          </a:r>
          <a:endParaRPr lang="es-ES_tradnl" sz="1200" kern="1200" dirty="0"/>
        </a:p>
      </dsp:txBody>
      <dsp:txXfrm>
        <a:off x="1203208" y="1006456"/>
        <a:ext cx="805913" cy="610757"/>
      </dsp:txXfrm>
    </dsp:sp>
    <dsp:sp modelId="{8070E6A6-9A5C-A648-99BE-C6998FA59050}">
      <dsp:nvSpPr>
        <dsp:cNvPr id="0" name=""/>
        <dsp:cNvSpPr/>
      </dsp:nvSpPr>
      <dsp:spPr>
        <a:xfrm>
          <a:off x="2112516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2112516" y="1249047"/>
        <a:ext cx="125237" cy="125575"/>
      </dsp:txXfrm>
    </dsp:sp>
    <dsp:sp modelId="{AE8D3296-741B-3B48-A50A-C7D9295CEBF4}">
      <dsp:nvSpPr>
        <dsp:cNvPr id="0" name=""/>
        <dsp:cNvSpPr/>
      </dsp:nvSpPr>
      <dsp:spPr>
        <a:xfrm>
          <a:off x="2365691" y="987454"/>
          <a:ext cx="843917" cy="648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Calcular habitantes por piso</a:t>
          </a:r>
          <a:endParaRPr lang="es-ES_tradnl" sz="1200" kern="1200" dirty="0"/>
        </a:p>
      </dsp:txBody>
      <dsp:txXfrm>
        <a:off x="2384693" y="1006456"/>
        <a:ext cx="805913" cy="610757"/>
      </dsp:txXfrm>
    </dsp:sp>
    <dsp:sp modelId="{04093135-31E5-3941-B602-C8AA30CA78EA}">
      <dsp:nvSpPr>
        <dsp:cNvPr id="0" name=""/>
        <dsp:cNvSpPr/>
      </dsp:nvSpPr>
      <dsp:spPr>
        <a:xfrm>
          <a:off x="3294000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3294000" y="1249047"/>
        <a:ext cx="125237" cy="125575"/>
      </dsp:txXfrm>
    </dsp:sp>
    <dsp:sp modelId="{E1129104-722F-E94C-B2B4-D2FC89855C1D}">
      <dsp:nvSpPr>
        <dsp:cNvPr id="0" name=""/>
        <dsp:cNvSpPr/>
      </dsp:nvSpPr>
      <dsp:spPr>
        <a:xfrm>
          <a:off x="3547175" y="987454"/>
          <a:ext cx="843917" cy="648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Mostrar habitantes por piso</a:t>
          </a:r>
          <a:endParaRPr lang="es-ES_tradnl" sz="1200" kern="1200" dirty="0"/>
        </a:p>
      </dsp:txBody>
      <dsp:txXfrm>
        <a:off x="3566177" y="1006456"/>
        <a:ext cx="805913" cy="610757"/>
      </dsp:txXfrm>
    </dsp:sp>
    <dsp:sp modelId="{76EB5979-1415-0246-8FD4-3560A0C211C8}">
      <dsp:nvSpPr>
        <dsp:cNvPr id="0" name=""/>
        <dsp:cNvSpPr/>
      </dsp:nvSpPr>
      <dsp:spPr>
        <a:xfrm>
          <a:off x="4475484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4475484" y="1249047"/>
        <a:ext cx="125237" cy="125575"/>
      </dsp:txXfrm>
    </dsp:sp>
    <dsp:sp modelId="{E9C63D02-AEF6-EE45-B5E8-5A9B7B8CC0EC}">
      <dsp:nvSpPr>
        <dsp:cNvPr id="0" name=""/>
        <dsp:cNvSpPr/>
      </dsp:nvSpPr>
      <dsp:spPr>
        <a:xfrm>
          <a:off x="4728660" y="987454"/>
          <a:ext cx="843917" cy="648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Mostrar  total habitantes</a:t>
          </a:r>
          <a:endParaRPr lang="es-ES_tradnl" sz="1200" kern="1200" dirty="0"/>
        </a:p>
      </dsp:txBody>
      <dsp:txXfrm>
        <a:off x="4747662" y="1006456"/>
        <a:ext cx="805913" cy="6107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2722" y="987454"/>
          <a:ext cx="843917" cy="64876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Definir</a:t>
          </a:r>
          <a:r>
            <a:rPr lang="es-ES_tradnl" sz="1200" kern="1200" baseline="0" dirty="0" smtClean="0"/>
            <a:t> estructuras</a:t>
          </a:r>
          <a:endParaRPr lang="es-ES_tradnl" sz="1200" kern="1200" dirty="0"/>
        </a:p>
      </dsp:txBody>
      <dsp:txXfrm>
        <a:off x="21724" y="1006456"/>
        <a:ext cx="805913" cy="610757"/>
      </dsp:txXfrm>
    </dsp:sp>
    <dsp:sp modelId="{2925F1C8-4883-D24B-B7BA-72E1A4CA1882}">
      <dsp:nvSpPr>
        <dsp:cNvPr id="0" name=""/>
        <dsp:cNvSpPr/>
      </dsp:nvSpPr>
      <dsp:spPr>
        <a:xfrm>
          <a:off x="931031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931031" y="1249047"/>
        <a:ext cx="125237" cy="125575"/>
      </dsp:txXfrm>
    </dsp:sp>
    <dsp:sp modelId="{EDD9AEF1-4628-4E4A-854C-DB59B4CCDD3F}">
      <dsp:nvSpPr>
        <dsp:cNvPr id="0" name=""/>
        <dsp:cNvSpPr/>
      </dsp:nvSpPr>
      <dsp:spPr>
        <a:xfrm>
          <a:off x="1184206" y="987454"/>
          <a:ext cx="843917" cy="64876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Cargar habitantes</a:t>
          </a:r>
          <a:endParaRPr lang="es-ES_tradnl" sz="1200" kern="1200" dirty="0"/>
        </a:p>
      </dsp:txBody>
      <dsp:txXfrm>
        <a:off x="1203208" y="1006456"/>
        <a:ext cx="805913" cy="610757"/>
      </dsp:txXfrm>
    </dsp:sp>
    <dsp:sp modelId="{8070E6A6-9A5C-A648-99BE-C6998FA59050}">
      <dsp:nvSpPr>
        <dsp:cNvPr id="0" name=""/>
        <dsp:cNvSpPr/>
      </dsp:nvSpPr>
      <dsp:spPr>
        <a:xfrm>
          <a:off x="2112516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2112516" y="1249047"/>
        <a:ext cx="125237" cy="125575"/>
      </dsp:txXfrm>
    </dsp:sp>
    <dsp:sp modelId="{AE8D3296-741B-3B48-A50A-C7D9295CEBF4}">
      <dsp:nvSpPr>
        <dsp:cNvPr id="0" name=""/>
        <dsp:cNvSpPr/>
      </dsp:nvSpPr>
      <dsp:spPr>
        <a:xfrm>
          <a:off x="2365691" y="987454"/>
          <a:ext cx="843917" cy="648761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Calcular habitantes por piso</a:t>
          </a:r>
          <a:endParaRPr lang="es-ES_tradnl" sz="1200" kern="1200" dirty="0"/>
        </a:p>
      </dsp:txBody>
      <dsp:txXfrm>
        <a:off x="2384693" y="1006456"/>
        <a:ext cx="805913" cy="610757"/>
      </dsp:txXfrm>
    </dsp:sp>
    <dsp:sp modelId="{04093135-31E5-3941-B602-C8AA30CA78EA}">
      <dsp:nvSpPr>
        <dsp:cNvPr id="0" name=""/>
        <dsp:cNvSpPr/>
      </dsp:nvSpPr>
      <dsp:spPr>
        <a:xfrm>
          <a:off x="3294000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3294000" y="1249047"/>
        <a:ext cx="125237" cy="125575"/>
      </dsp:txXfrm>
    </dsp:sp>
    <dsp:sp modelId="{E1129104-722F-E94C-B2B4-D2FC89855C1D}">
      <dsp:nvSpPr>
        <dsp:cNvPr id="0" name=""/>
        <dsp:cNvSpPr/>
      </dsp:nvSpPr>
      <dsp:spPr>
        <a:xfrm>
          <a:off x="3547175" y="987454"/>
          <a:ext cx="843917" cy="648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Mostrar habitantes por piso</a:t>
          </a:r>
          <a:endParaRPr lang="es-ES_tradnl" sz="1200" kern="1200" dirty="0"/>
        </a:p>
      </dsp:txBody>
      <dsp:txXfrm>
        <a:off x="3566177" y="1006456"/>
        <a:ext cx="805913" cy="610757"/>
      </dsp:txXfrm>
    </dsp:sp>
    <dsp:sp modelId="{76EB5979-1415-0246-8FD4-3560A0C211C8}">
      <dsp:nvSpPr>
        <dsp:cNvPr id="0" name=""/>
        <dsp:cNvSpPr/>
      </dsp:nvSpPr>
      <dsp:spPr>
        <a:xfrm>
          <a:off x="4475484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4475484" y="1249047"/>
        <a:ext cx="125237" cy="125575"/>
      </dsp:txXfrm>
    </dsp:sp>
    <dsp:sp modelId="{E9C63D02-AEF6-EE45-B5E8-5A9B7B8CC0EC}">
      <dsp:nvSpPr>
        <dsp:cNvPr id="0" name=""/>
        <dsp:cNvSpPr/>
      </dsp:nvSpPr>
      <dsp:spPr>
        <a:xfrm>
          <a:off x="4728660" y="987454"/>
          <a:ext cx="843917" cy="648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Mostrar  total habitantes</a:t>
          </a:r>
          <a:endParaRPr lang="es-ES_tradnl" sz="1200" kern="1200" dirty="0"/>
        </a:p>
      </dsp:txBody>
      <dsp:txXfrm>
        <a:off x="4747662" y="1006456"/>
        <a:ext cx="805913" cy="61075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2722" y="987454"/>
          <a:ext cx="843917" cy="64876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Definir</a:t>
          </a:r>
          <a:r>
            <a:rPr lang="es-ES_tradnl" sz="1200" kern="1200" baseline="0" dirty="0" smtClean="0"/>
            <a:t> estructuras</a:t>
          </a:r>
          <a:endParaRPr lang="es-ES_tradnl" sz="1200" kern="1200" dirty="0"/>
        </a:p>
      </dsp:txBody>
      <dsp:txXfrm>
        <a:off x="21724" y="1006456"/>
        <a:ext cx="805913" cy="610757"/>
      </dsp:txXfrm>
    </dsp:sp>
    <dsp:sp modelId="{2925F1C8-4883-D24B-B7BA-72E1A4CA1882}">
      <dsp:nvSpPr>
        <dsp:cNvPr id="0" name=""/>
        <dsp:cNvSpPr/>
      </dsp:nvSpPr>
      <dsp:spPr>
        <a:xfrm>
          <a:off x="931031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931031" y="1249047"/>
        <a:ext cx="125237" cy="125575"/>
      </dsp:txXfrm>
    </dsp:sp>
    <dsp:sp modelId="{EDD9AEF1-4628-4E4A-854C-DB59B4CCDD3F}">
      <dsp:nvSpPr>
        <dsp:cNvPr id="0" name=""/>
        <dsp:cNvSpPr/>
      </dsp:nvSpPr>
      <dsp:spPr>
        <a:xfrm>
          <a:off x="1184206" y="987454"/>
          <a:ext cx="843917" cy="64876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Cargar habitantes</a:t>
          </a:r>
          <a:endParaRPr lang="es-ES_tradnl" sz="1200" kern="1200" dirty="0"/>
        </a:p>
      </dsp:txBody>
      <dsp:txXfrm>
        <a:off x="1203208" y="1006456"/>
        <a:ext cx="805913" cy="610757"/>
      </dsp:txXfrm>
    </dsp:sp>
    <dsp:sp modelId="{8070E6A6-9A5C-A648-99BE-C6998FA59050}">
      <dsp:nvSpPr>
        <dsp:cNvPr id="0" name=""/>
        <dsp:cNvSpPr/>
      </dsp:nvSpPr>
      <dsp:spPr>
        <a:xfrm>
          <a:off x="2112516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2112516" y="1249047"/>
        <a:ext cx="125237" cy="125575"/>
      </dsp:txXfrm>
    </dsp:sp>
    <dsp:sp modelId="{AE8D3296-741B-3B48-A50A-C7D9295CEBF4}">
      <dsp:nvSpPr>
        <dsp:cNvPr id="0" name=""/>
        <dsp:cNvSpPr/>
      </dsp:nvSpPr>
      <dsp:spPr>
        <a:xfrm>
          <a:off x="2365691" y="987454"/>
          <a:ext cx="843917" cy="64876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Calcular habitantes por piso</a:t>
          </a:r>
          <a:endParaRPr lang="es-ES_tradnl" sz="1200" kern="1200" dirty="0"/>
        </a:p>
      </dsp:txBody>
      <dsp:txXfrm>
        <a:off x="2384693" y="1006456"/>
        <a:ext cx="805913" cy="610757"/>
      </dsp:txXfrm>
    </dsp:sp>
    <dsp:sp modelId="{04093135-31E5-3941-B602-C8AA30CA78EA}">
      <dsp:nvSpPr>
        <dsp:cNvPr id="0" name=""/>
        <dsp:cNvSpPr/>
      </dsp:nvSpPr>
      <dsp:spPr>
        <a:xfrm>
          <a:off x="3294000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3294000" y="1249047"/>
        <a:ext cx="125237" cy="125575"/>
      </dsp:txXfrm>
    </dsp:sp>
    <dsp:sp modelId="{E1129104-722F-E94C-B2B4-D2FC89855C1D}">
      <dsp:nvSpPr>
        <dsp:cNvPr id="0" name=""/>
        <dsp:cNvSpPr/>
      </dsp:nvSpPr>
      <dsp:spPr>
        <a:xfrm>
          <a:off x="3547175" y="987454"/>
          <a:ext cx="843917" cy="648761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Mostrar habitantes por piso</a:t>
          </a:r>
          <a:endParaRPr lang="es-ES_tradnl" sz="1200" kern="1200" dirty="0"/>
        </a:p>
      </dsp:txBody>
      <dsp:txXfrm>
        <a:off x="3566177" y="1006456"/>
        <a:ext cx="805913" cy="610757"/>
      </dsp:txXfrm>
    </dsp:sp>
    <dsp:sp modelId="{76EB5979-1415-0246-8FD4-3560A0C211C8}">
      <dsp:nvSpPr>
        <dsp:cNvPr id="0" name=""/>
        <dsp:cNvSpPr/>
      </dsp:nvSpPr>
      <dsp:spPr>
        <a:xfrm>
          <a:off x="4475484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4475484" y="1249047"/>
        <a:ext cx="125237" cy="125575"/>
      </dsp:txXfrm>
    </dsp:sp>
    <dsp:sp modelId="{E9C63D02-AEF6-EE45-B5E8-5A9B7B8CC0EC}">
      <dsp:nvSpPr>
        <dsp:cNvPr id="0" name=""/>
        <dsp:cNvSpPr/>
      </dsp:nvSpPr>
      <dsp:spPr>
        <a:xfrm>
          <a:off x="4728660" y="987454"/>
          <a:ext cx="843917" cy="648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Mostrar  total habitantes</a:t>
          </a:r>
          <a:endParaRPr lang="es-ES_tradnl" sz="1200" kern="1200" dirty="0"/>
        </a:p>
      </dsp:txBody>
      <dsp:txXfrm>
        <a:off x="4747662" y="1006456"/>
        <a:ext cx="805913" cy="6107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2722" y="987454"/>
          <a:ext cx="843917" cy="64876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Definir</a:t>
          </a:r>
          <a:r>
            <a:rPr lang="es-ES_tradnl" sz="1200" kern="1200" baseline="0" dirty="0" smtClean="0"/>
            <a:t> estructuras</a:t>
          </a:r>
          <a:endParaRPr lang="es-ES_tradnl" sz="1200" kern="1200" dirty="0"/>
        </a:p>
      </dsp:txBody>
      <dsp:txXfrm>
        <a:off x="21724" y="1006456"/>
        <a:ext cx="805913" cy="610757"/>
      </dsp:txXfrm>
    </dsp:sp>
    <dsp:sp modelId="{2925F1C8-4883-D24B-B7BA-72E1A4CA1882}">
      <dsp:nvSpPr>
        <dsp:cNvPr id="0" name=""/>
        <dsp:cNvSpPr/>
      </dsp:nvSpPr>
      <dsp:spPr>
        <a:xfrm>
          <a:off x="931031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931031" y="1249047"/>
        <a:ext cx="125237" cy="125575"/>
      </dsp:txXfrm>
    </dsp:sp>
    <dsp:sp modelId="{EDD9AEF1-4628-4E4A-854C-DB59B4CCDD3F}">
      <dsp:nvSpPr>
        <dsp:cNvPr id="0" name=""/>
        <dsp:cNvSpPr/>
      </dsp:nvSpPr>
      <dsp:spPr>
        <a:xfrm>
          <a:off x="1184206" y="987454"/>
          <a:ext cx="843917" cy="64876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Cargar habitantes</a:t>
          </a:r>
          <a:endParaRPr lang="es-ES_tradnl" sz="1200" kern="1200" dirty="0"/>
        </a:p>
      </dsp:txBody>
      <dsp:txXfrm>
        <a:off x="1203208" y="1006456"/>
        <a:ext cx="805913" cy="610757"/>
      </dsp:txXfrm>
    </dsp:sp>
    <dsp:sp modelId="{8070E6A6-9A5C-A648-99BE-C6998FA59050}">
      <dsp:nvSpPr>
        <dsp:cNvPr id="0" name=""/>
        <dsp:cNvSpPr/>
      </dsp:nvSpPr>
      <dsp:spPr>
        <a:xfrm>
          <a:off x="2112516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2112516" y="1249047"/>
        <a:ext cx="125237" cy="125575"/>
      </dsp:txXfrm>
    </dsp:sp>
    <dsp:sp modelId="{AE8D3296-741B-3B48-A50A-C7D9295CEBF4}">
      <dsp:nvSpPr>
        <dsp:cNvPr id="0" name=""/>
        <dsp:cNvSpPr/>
      </dsp:nvSpPr>
      <dsp:spPr>
        <a:xfrm>
          <a:off x="2365691" y="987454"/>
          <a:ext cx="843917" cy="648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Calcular habitantes por piso</a:t>
          </a:r>
          <a:endParaRPr lang="es-ES_tradnl" sz="1200" kern="1200" dirty="0"/>
        </a:p>
      </dsp:txBody>
      <dsp:txXfrm>
        <a:off x="2384693" y="1006456"/>
        <a:ext cx="805913" cy="610757"/>
      </dsp:txXfrm>
    </dsp:sp>
    <dsp:sp modelId="{04093135-31E5-3941-B602-C8AA30CA78EA}">
      <dsp:nvSpPr>
        <dsp:cNvPr id="0" name=""/>
        <dsp:cNvSpPr/>
      </dsp:nvSpPr>
      <dsp:spPr>
        <a:xfrm>
          <a:off x="3294000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3294000" y="1249047"/>
        <a:ext cx="125237" cy="125575"/>
      </dsp:txXfrm>
    </dsp:sp>
    <dsp:sp modelId="{E1129104-722F-E94C-B2B4-D2FC89855C1D}">
      <dsp:nvSpPr>
        <dsp:cNvPr id="0" name=""/>
        <dsp:cNvSpPr/>
      </dsp:nvSpPr>
      <dsp:spPr>
        <a:xfrm>
          <a:off x="3547175" y="987454"/>
          <a:ext cx="843917" cy="648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Mostrar habitantes por piso</a:t>
          </a:r>
          <a:endParaRPr lang="es-ES_tradnl" sz="1200" kern="1200" dirty="0"/>
        </a:p>
      </dsp:txBody>
      <dsp:txXfrm>
        <a:off x="3566177" y="1006456"/>
        <a:ext cx="805913" cy="610757"/>
      </dsp:txXfrm>
    </dsp:sp>
    <dsp:sp modelId="{76EB5979-1415-0246-8FD4-3560A0C211C8}">
      <dsp:nvSpPr>
        <dsp:cNvPr id="0" name=""/>
        <dsp:cNvSpPr/>
      </dsp:nvSpPr>
      <dsp:spPr>
        <a:xfrm>
          <a:off x="4475484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4475484" y="1249047"/>
        <a:ext cx="125237" cy="125575"/>
      </dsp:txXfrm>
    </dsp:sp>
    <dsp:sp modelId="{E9C63D02-AEF6-EE45-B5E8-5A9B7B8CC0EC}">
      <dsp:nvSpPr>
        <dsp:cNvPr id="0" name=""/>
        <dsp:cNvSpPr/>
      </dsp:nvSpPr>
      <dsp:spPr>
        <a:xfrm>
          <a:off x="4728660" y="987454"/>
          <a:ext cx="843917" cy="648761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Mostrar  total habitantes</a:t>
          </a:r>
          <a:endParaRPr lang="es-ES_tradnl" sz="1200" kern="1200" dirty="0"/>
        </a:p>
      </dsp:txBody>
      <dsp:txXfrm>
        <a:off x="4747662" y="1006456"/>
        <a:ext cx="805913" cy="61075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2722" y="987454"/>
          <a:ext cx="843917" cy="64876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Definir</a:t>
          </a:r>
          <a:r>
            <a:rPr lang="es-ES_tradnl" sz="1200" kern="1200" baseline="0" dirty="0" smtClean="0"/>
            <a:t> estructuras</a:t>
          </a:r>
          <a:endParaRPr lang="es-ES_tradnl" sz="1200" kern="1200" dirty="0"/>
        </a:p>
      </dsp:txBody>
      <dsp:txXfrm>
        <a:off x="21724" y="1006456"/>
        <a:ext cx="805913" cy="610757"/>
      </dsp:txXfrm>
    </dsp:sp>
    <dsp:sp modelId="{2925F1C8-4883-D24B-B7BA-72E1A4CA1882}">
      <dsp:nvSpPr>
        <dsp:cNvPr id="0" name=""/>
        <dsp:cNvSpPr/>
      </dsp:nvSpPr>
      <dsp:spPr>
        <a:xfrm>
          <a:off x="931031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931031" y="1249047"/>
        <a:ext cx="125237" cy="125575"/>
      </dsp:txXfrm>
    </dsp:sp>
    <dsp:sp modelId="{EDD9AEF1-4628-4E4A-854C-DB59B4CCDD3F}">
      <dsp:nvSpPr>
        <dsp:cNvPr id="0" name=""/>
        <dsp:cNvSpPr/>
      </dsp:nvSpPr>
      <dsp:spPr>
        <a:xfrm>
          <a:off x="1184206" y="987454"/>
          <a:ext cx="843917" cy="648761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Cargar habitantes</a:t>
          </a:r>
          <a:endParaRPr lang="es-ES_tradnl" sz="1200" kern="1200" dirty="0"/>
        </a:p>
      </dsp:txBody>
      <dsp:txXfrm>
        <a:off x="1203208" y="1006456"/>
        <a:ext cx="805913" cy="610757"/>
      </dsp:txXfrm>
    </dsp:sp>
    <dsp:sp modelId="{8070E6A6-9A5C-A648-99BE-C6998FA59050}">
      <dsp:nvSpPr>
        <dsp:cNvPr id="0" name=""/>
        <dsp:cNvSpPr/>
      </dsp:nvSpPr>
      <dsp:spPr>
        <a:xfrm>
          <a:off x="2112516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2112516" y="1249047"/>
        <a:ext cx="125237" cy="125575"/>
      </dsp:txXfrm>
    </dsp:sp>
    <dsp:sp modelId="{AE8D3296-741B-3B48-A50A-C7D9295CEBF4}">
      <dsp:nvSpPr>
        <dsp:cNvPr id="0" name=""/>
        <dsp:cNvSpPr/>
      </dsp:nvSpPr>
      <dsp:spPr>
        <a:xfrm>
          <a:off x="2365691" y="987454"/>
          <a:ext cx="843917" cy="648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Calcular habitantes por piso</a:t>
          </a:r>
          <a:endParaRPr lang="es-ES_tradnl" sz="1200" kern="1200" dirty="0"/>
        </a:p>
      </dsp:txBody>
      <dsp:txXfrm>
        <a:off x="2384693" y="1006456"/>
        <a:ext cx="805913" cy="610757"/>
      </dsp:txXfrm>
    </dsp:sp>
    <dsp:sp modelId="{04093135-31E5-3941-B602-C8AA30CA78EA}">
      <dsp:nvSpPr>
        <dsp:cNvPr id="0" name=""/>
        <dsp:cNvSpPr/>
      </dsp:nvSpPr>
      <dsp:spPr>
        <a:xfrm>
          <a:off x="3294000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3294000" y="1249047"/>
        <a:ext cx="125237" cy="125575"/>
      </dsp:txXfrm>
    </dsp:sp>
    <dsp:sp modelId="{E1129104-722F-E94C-B2B4-D2FC89855C1D}">
      <dsp:nvSpPr>
        <dsp:cNvPr id="0" name=""/>
        <dsp:cNvSpPr/>
      </dsp:nvSpPr>
      <dsp:spPr>
        <a:xfrm>
          <a:off x="3547175" y="987454"/>
          <a:ext cx="843917" cy="648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Mostrar habitantes por piso</a:t>
          </a:r>
          <a:endParaRPr lang="es-ES_tradnl" sz="1200" kern="1200" dirty="0"/>
        </a:p>
      </dsp:txBody>
      <dsp:txXfrm>
        <a:off x="3566177" y="1006456"/>
        <a:ext cx="805913" cy="610757"/>
      </dsp:txXfrm>
    </dsp:sp>
    <dsp:sp modelId="{76EB5979-1415-0246-8FD4-3560A0C211C8}">
      <dsp:nvSpPr>
        <dsp:cNvPr id="0" name=""/>
        <dsp:cNvSpPr/>
      </dsp:nvSpPr>
      <dsp:spPr>
        <a:xfrm>
          <a:off x="4475484" y="1207189"/>
          <a:ext cx="178910" cy="2092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900" kern="1200"/>
        </a:p>
      </dsp:txBody>
      <dsp:txXfrm>
        <a:off x="4475484" y="1249047"/>
        <a:ext cx="125237" cy="125575"/>
      </dsp:txXfrm>
    </dsp:sp>
    <dsp:sp modelId="{E9C63D02-AEF6-EE45-B5E8-5A9B7B8CC0EC}">
      <dsp:nvSpPr>
        <dsp:cNvPr id="0" name=""/>
        <dsp:cNvSpPr/>
      </dsp:nvSpPr>
      <dsp:spPr>
        <a:xfrm>
          <a:off x="4728660" y="987454"/>
          <a:ext cx="843917" cy="64876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Mostrar  total habitantes</a:t>
          </a:r>
          <a:endParaRPr lang="es-ES_tradnl" sz="1200" kern="1200" dirty="0"/>
        </a:p>
      </dsp:txBody>
      <dsp:txXfrm>
        <a:off x="4747662" y="1006456"/>
        <a:ext cx="805913" cy="610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BB6F4-23E1-814D-8DBC-753DCD8F7CD3}" type="datetimeFigureOut">
              <a:rPr lang="es-ES_tradnl" smtClean="0"/>
              <a:t>13/7/17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F0ACC-9D08-B743-BC76-14D8CF8E693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200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28938-2154-AC49-8423-1D92A390099E}" type="datetimeFigureOut">
              <a:rPr lang="es-ES_tradnl" smtClean="0"/>
              <a:t>13/7/17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3A042-DB59-4F46-A5FA-899CA811128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350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5697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2231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1957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4331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12933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8501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6388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63232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15115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43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8978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67854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6317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58475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1050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6144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830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0963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8828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/>
          <p:cNvSpPr/>
          <p:nvPr userDrawn="1"/>
        </p:nvSpPr>
        <p:spPr>
          <a:xfrm>
            <a:off x="-2881" y="4636859"/>
            <a:ext cx="9146881" cy="1989667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2295" y="1177183"/>
            <a:ext cx="4511710" cy="253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sp>
        <p:nvSpPr>
          <p:cNvPr id="21" name="Rectángulo 20"/>
          <p:cNvSpPr/>
          <p:nvPr userDrawn="1"/>
        </p:nvSpPr>
        <p:spPr>
          <a:xfrm>
            <a:off x="-2885" y="0"/>
            <a:ext cx="1303867" cy="736598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23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32" y="0"/>
            <a:ext cx="9143968" cy="744876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grpSp>
        <p:nvGrpSpPr>
          <p:cNvPr id="19" name="Agrupar 18"/>
          <p:cNvGrpSpPr/>
          <p:nvPr userDrawn="1"/>
        </p:nvGrpSpPr>
        <p:grpSpPr>
          <a:xfrm>
            <a:off x="301948" y="65315"/>
            <a:ext cx="800089" cy="635901"/>
            <a:chOff x="5701496" y="1402249"/>
            <a:chExt cx="2670843" cy="2122755"/>
          </a:xfrm>
        </p:grpSpPr>
        <p:pic>
          <p:nvPicPr>
            <p:cNvPr id="20" name="Imagen 1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Rectángulo 21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ángulo 22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ángulo 24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25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0508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grpSp>
        <p:nvGrpSpPr>
          <p:cNvPr id="13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4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5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600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160000"/>
            <a:ext cx="38862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160000"/>
            <a:ext cx="38862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grpSp>
        <p:nvGrpSpPr>
          <p:cNvPr id="14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5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6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951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10000"/>
            <a:ext cx="7886700" cy="10778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980000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880000"/>
            <a:ext cx="3868340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980000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880000"/>
            <a:ext cx="3887391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33612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39054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0928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pacio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0821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54895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419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475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32932"/>
            <a:ext cx="2949178" cy="102446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987426"/>
            <a:ext cx="4625567" cy="5130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0600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3895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8228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10000"/>
            <a:ext cx="1971675" cy="5765424"/>
          </a:xfrm>
        </p:spPr>
        <p:txBody>
          <a:bodyPr vert="eaVert"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810000"/>
            <a:ext cx="5800725" cy="5765424"/>
          </a:xfrm>
        </p:spPr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39278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3862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88803"/>
            <a:ext cx="2665272" cy="210642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5" y="4636859"/>
            <a:ext cx="9146881" cy="227975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87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997" y="60474"/>
            <a:ext cx="789459" cy="6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44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3734" y="1402250"/>
            <a:ext cx="2668606" cy="212275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4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1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19" y="65316"/>
            <a:ext cx="795037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08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1" y="0"/>
            <a:ext cx="9146881" cy="736598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90912"/>
            <a:ext cx="2672294" cy="2118810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85234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20" y="65316"/>
            <a:ext cx="797618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1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809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  <p:grpSp>
        <p:nvGrpSpPr>
          <p:cNvPr id="5" name="Agrupar 4"/>
          <p:cNvGrpSpPr/>
          <p:nvPr userDrawn="1"/>
        </p:nvGrpSpPr>
        <p:grpSpPr>
          <a:xfrm>
            <a:off x="5701496" y="1402249"/>
            <a:ext cx="2670843" cy="2122755"/>
            <a:chOff x="5701496" y="1402249"/>
            <a:chExt cx="2670843" cy="2122755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4" name="Rectángulo 3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ángulo 15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ángulo 16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Rectángulo 17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ángulo 18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1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jpeg"/><Relationship Id="rId22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310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 smtClean="0"/>
              <a:t>Título del Concepto Explicado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16000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grpSp>
        <p:nvGrpSpPr>
          <p:cNvPr id="22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23" name="7 Imagen" descr="logos 111MIL-01.JPG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24" name="8 Imagen" descr="logos 111MIL-01.JPG"/>
            <p:cNvPicPr>
              <a:picLocks noChangeAspect="1"/>
            </p:cNvPicPr>
            <p:nvPr/>
          </p:nvPicPr>
          <p:blipFill>
            <a:blip r:embed="rId22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pic>
        <p:nvPicPr>
          <p:cNvPr id="28" name="11 Imagen" descr="logos 111MIL-01.JPG"/>
          <p:cNvPicPr>
            <a:picLocks noChangeAspect="1"/>
          </p:cNvPicPr>
          <p:nvPr userDrawn="1"/>
        </p:nvPicPr>
        <p:blipFill>
          <a:blip r:embed="rId22"/>
          <a:srcRect l="86163"/>
          <a:stretch>
            <a:fillRect/>
          </a:stretch>
        </p:blipFill>
        <p:spPr>
          <a:xfrm>
            <a:off x="0" y="6615112"/>
            <a:ext cx="9143968" cy="285752"/>
          </a:xfrm>
          <a:prstGeom prst="rect">
            <a:avLst/>
          </a:prstGeom>
        </p:spPr>
      </p:pic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 smtClean="0"/>
              <a:t>Módulo 1: Técnicas de Programación</a:t>
            </a:r>
            <a:endParaRPr lang="es-ES_tradnl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394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8" r:id="rId4"/>
    <p:sldLayoutId id="2147483673" r:id="rId5"/>
    <p:sldLayoutId id="2147483677" r:id="rId6"/>
    <p:sldLayoutId id="2147483674" r:id="rId7"/>
    <p:sldLayoutId id="2147483679" r:id="rId8"/>
    <p:sldLayoutId id="2147483675" r:id="rId9"/>
    <p:sldLayoutId id="2147483680" r:id="rId10"/>
    <p:sldLayoutId id="2147483663" r:id="rId11"/>
    <p:sldLayoutId id="2147483664" r:id="rId12"/>
    <p:sldLayoutId id="2147483665" r:id="rId13"/>
    <p:sldLayoutId id="2147483666" r:id="rId14"/>
    <p:sldLayoutId id="2147483672" r:id="rId15"/>
    <p:sldLayoutId id="2147483668" r:id="rId16"/>
    <p:sldLayoutId id="2147483669" r:id="rId17"/>
    <p:sldLayoutId id="2147483670" r:id="rId18"/>
    <p:sldLayoutId id="2147483671" r:id="rId19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f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t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t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t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t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t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t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t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4" Type="http://schemas.openxmlformats.org/officeDocument/2006/relationships/diagramData" Target="../diagrams/data9.xml"/><Relationship Id="rId5" Type="http://schemas.openxmlformats.org/officeDocument/2006/relationships/diagramLayout" Target="../diagrams/layout9.xml"/><Relationship Id="rId6" Type="http://schemas.openxmlformats.org/officeDocument/2006/relationships/diagramQuickStyle" Target="../diagrams/quickStyle9.xml"/><Relationship Id="rId7" Type="http://schemas.openxmlformats.org/officeDocument/2006/relationships/diagramColors" Target="../diagrams/colors9.xml"/><Relationship Id="rId8" Type="http://schemas.microsoft.com/office/2007/relationships/diagramDrawing" Target="../diagrams/drawing9.xml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4" Type="http://schemas.openxmlformats.org/officeDocument/2006/relationships/diagramData" Target="../diagrams/data10.xml"/><Relationship Id="rId5" Type="http://schemas.openxmlformats.org/officeDocument/2006/relationships/diagramLayout" Target="../diagrams/layout10.xml"/><Relationship Id="rId6" Type="http://schemas.openxmlformats.org/officeDocument/2006/relationships/diagramQuickStyle" Target="../diagrams/quickStyle10.xml"/><Relationship Id="rId7" Type="http://schemas.openxmlformats.org/officeDocument/2006/relationships/diagramColors" Target="../diagrams/colors10.xml"/><Relationship Id="rId8" Type="http://schemas.microsoft.com/office/2007/relationships/diagramDrawing" Target="../diagrams/drawing10.xml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4" Type="http://schemas.openxmlformats.org/officeDocument/2006/relationships/diagramData" Target="../diagrams/data11.xml"/><Relationship Id="rId5" Type="http://schemas.openxmlformats.org/officeDocument/2006/relationships/diagramLayout" Target="../diagrams/layout11.xml"/><Relationship Id="rId6" Type="http://schemas.openxmlformats.org/officeDocument/2006/relationships/diagramQuickStyle" Target="../diagrams/quickStyle11.xml"/><Relationship Id="rId7" Type="http://schemas.openxmlformats.org/officeDocument/2006/relationships/diagramColors" Target="../diagrams/colors11.xml"/><Relationship Id="rId8" Type="http://schemas.microsoft.com/office/2007/relationships/diagramDrawing" Target="../diagrams/drawing11.xml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4" Type="http://schemas.openxmlformats.org/officeDocument/2006/relationships/diagramData" Target="../diagrams/data12.xml"/><Relationship Id="rId5" Type="http://schemas.openxmlformats.org/officeDocument/2006/relationships/diagramLayout" Target="../diagrams/layout12.xml"/><Relationship Id="rId6" Type="http://schemas.openxmlformats.org/officeDocument/2006/relationships/diagramQuickStyle" Target="../diagrams/quickStyle12.xml"/><Relationship Id="rId7" Type="http://schemas.openxmlformats.org/officeDocument/2006/relationships/diagramColors" Target="../diagrams/colors12.xml"/><Relationship Id="rId8" Type="http://schemas.microsoft.com/office/2007/relationships/diagramDrawing" Target="../diagrams/drawing12.xml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ti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tif"/><Relationship Id="rId3" Type="http://schemas.openxmlformats.org/officeDocument/2006/relationships/image" Target="../media/image2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4" Type="http://schemas.openxmlformats.org/officeDocument/2006/relationships/diagramLayout" Target="../diagrams/layout13.xml"/><Relationship Id="rId5" Type="http://schemas.openxmlformats.org/officeDocument/2006/relationships/diagramQuickStyle" Target="../diagrams/quickStyle13.xml"/><Relationship Id="rId6" Type="http://schemas.openxmlformats.org/officeDocument/2006/relationships/diagramColors" Target="../diagrams/colors13.xml"/><Relationship Id="rId7" Type="http://schemas.microsoft.com/office/2007/relationships/diagramDrawing" Target="../diagrams/drawing13.xml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t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4" Type="http://schemas.openxmlformats.org/officeDocument/2006/relationships/diagramLayout" Target="../diagrams/layout14.xml"/><Relationship Id="rId5" Type="http://schemas.openxmlformats.org/officeDocument/2006/relationships/diagramQuickStyle" Target="../diagrams/quickStyle14.xml"/><Relationship Id="rId6" Type="http://schemas.openxmlformats.org/officeDocument/2006/relationships/diagramColors" Target="../diagrams/colors14.xml"/><Relationship Id="rId7" Type="http://schemas.microsoft.com/office/2007/relationships/diagramDrawing" Target="../diagrams/drawing14.xml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t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4" Type="http://schemas.openxmlformats.org/officeDocument/2006/relationships/diagramLayout" Target="../diagrams/layout15.xml"/><Relationship Id="rId5" Type="http://schemas.openxmlformats.org/officeDocument/2006/relationships/diagramQuickStyle" Target="../diagrams/quickStyle15.xml"/><Relationship Id="rId6" Type="http://schemas.openxmlformats.org/officeDocument/2006/relationships/diagramColors" Target="../diagrams/colors15.xml"/><Relationship Id="rId7" Type="http://schemas.microsoft.com/office/2007/relationships/diagramDrawing" Target="../diagrams/drawing15.xml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t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4" Type="http://schemas.openxmlformats.org/officeDocument/2006/relationships/diagramLayout" Target="../diagrams/layout16.xml"/><Relationship Id="rId5" Type="http://schemas.openxmlformats.org/officeDocument/2006/relationships/diagramQuickStyle" Target="../diagrams/quickStyle16.xml"/><Relationship Id="rId6" Type="http://schemas.openxmlformats.org/officeDocument/2006/relationships/diagramColors" Target="../diagrams/colors16.xml"/><Relationship Id="rId7" Type="http://schemas.microsoft.com/office/2007/relationships/diagramDrawing" Target="../diagrams/drawing16.xml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t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4" Type="http://schemas.openxmlformats.org/officeDocument/2006/relationships/diagramLayout" Target="../diagrams/layout17.xml"/><Relationship Id="rId5" Type="http://schemas.openxmlformats.org/officeDocument/2006/relationships/diagramQuickStyle" Target="../diagrams/quickStyle17.xml"/><Relationship Id="rId6" Type="http://schemas.openxmlformats.org/officeDocument/2006/relationships/diagramColors" Target="../diagrams/colors17.xml"/><Relationship Id="rId7" Type="http://schemas.microsoft.com/office/2007/relationships/diagramDrawing" Target="../diagrams/drawing17.xml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t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4" Type="http://schemas.openxmlformats.org/officeDocument/2006/relationships/diagramLayout" Target="../diagrams/layout18.xml"/><Relationship Id="rId5" Type="http://schemas.openxmlformats.org/officeDocument/2006/relationships/diagramQuickStyle" Target="../diagrams/quickStyle18.xml"/><Relationship Id="rId6" Type="http://schemas.openxmlformats.org/officeDocument/2006/relationships/diagramColors" Target="../diagrams/colors18.xml"/><Relationship Id="rId7" Type="http://schemas.microsoft.com/office/2007/relationships/diagramDrawing" Target="../diagrams/drawing18.xml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t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4" Type="http://schemas.openxmlformats.org/officeDocument/2006/relationships/diagramLayout" Target="../diagrams/layout19.xml"/><Relationship Id="rId5" Type="http://schemas.openxmlformats.org/officeDocument/2006/relationships/diagramQuickStyle" Target="../diagrams/quickStyle19.xml"/><Relationship Id="rId6" Type="http://schemas.openxmlformats.org/officeDocument/2006/relationships/diagramColors" Target="../diagrams/colors19.xml"/><Relationship Id="rId7" Type="http://schemas.microsoft.com/office/2007/relationships/diagramDrawing" Target="../diagrams/drawing19.xml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4" Type="http://schemas.openxmlformats.org/officeDocument/2006/relationships/diagramLayout" Target="../diagrams/layout20.xml"/><Relationship Id="rId5" Type="http://schemas.openxmlformats.org/officeDocument/2006/relationships/diagramQuickStyle" Target="../diagrams/quickStyle20.xml"/><Relationship Id="rId6" Type="http://schemas.openxmlformats.org/officeDocument/2006/relationships/diagramColors" Target="../diagrams/colors20.xml"/><Relationship Id="rId7" Type="http://schemas.microsoft.com/office/2007/relationships/diagramDrawing" Target="../diagrams/drawing20.xml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4" Type="http://schemas.openxmlformats.org/officeDocument/2006/relationships/diagramQuickStyle" Target="../diagrams/quickStyle21.xml"/><Relationship Id="rId5" Type="http://schemas.openxmlformats.org/officeDocument/2006/relationships/diagramColors" Target="../diagrams/colors21.xml"/><Relationship Id="rId6" Type="http://schemas.microsoft.com/office/2007/relationships/diagramDrawing" Target="../diagrams/drawing21.xml"/><Relationship Id="rId7" Type="http://schemas.openxmlformats.org/officeDocument/2006/relationships/image" Target="../media/image25.tiff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4" Type="http://schemas.openxmlformats.org/officeDocument/2006/relationships/diagramQuickStyle" Target="../diagrams/quickStyle22.xml"/><Relationship Id="rId5" Type="http://schemas.openxmlformats.org/officeDocument/2006/relationships/diagramColors" Target="../diagrams/colors22.xml"/><Relationship Id="rId6" Type="http://schemas.microsoft.com/office/2007/relationships/diagramDrawing" Target="../diagrams/drawing22.xml"/><Relationship Id="rId7" Type="http://schemas.openxmlformats.org/officeDocument/2006/relationships/image" Target="../media/image25.tiff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4" Type="http://schemas.openxmlformats.org/officeDocument/2006/relationships/diagramQuickStyle" Target="../diagrams/quickStyle23.xml"/><Relationship Id="rId5" Type="http://schemas.openxmlformats.org/officeDocument/2006/relationships/diagramColors" Target="../diagrams/colors23.xml"/><Relationship Id="rId6" Type="http://schemas.microsoft.com/office/2007/relationships/diagramDrawing" Target="../diagrams/drawing23.xml"/><Relationship Id="rId7" Type="http://schemas.openxmlformats.org/officeDocument/2006/relationships/image" Target="../media/image25.tiff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Estructuras de Datos y </a:t>
            </a:r>
            <a:r>
              <a:rPr lang="es-ES_tradnl" dirty="0" smtClean="0"/>
              <a:t>Métodos (Repaso)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294967295"/>
          </p:nvPr>
        </p:nvSpPr>
        <p:spPr>
          <a:xfrm>
            <a:off x="0" y="6575425"/>
            <a:ext cx="3086100" cy="365125"/>
          </a:xfrm>
        </p:spPr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575425"/>
            <a:ext cx="2057400" cy="365125"/>
          </a:xfrm>
        </p:spPr>
        <p:txBody>
          <a:bodyPr/>
          <a:lstStyle/>
          <a:p>
            <a:fld id="{D802D9E1-0DDA-174F-9155-A972C397A999}" type="slidenum">
              <a:rPr lang="es-ES_tradnl" smtClean="0"/>
              <a:pPr/>
              <a:t>0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4247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Matriz de 2x2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Definir una matriz de 2x2 e inicializarla con los siguientes valores: 10, 20, 30, </a:t>
            </a:r>
            <a:r>
              <a:rPr lang="es-ES_tradnl" dirty="0" smtClean="0"/>
              <a:t>40</a:t>
            </a:r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9</a:t>
            </a:fld>
            <a:endParaRPr lang="es-ES_tradnl"/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94017"/>
              </p:ext>
            </p:extLst>
          </p:nvPr>
        </p:nvGraphicFramePr>
        <p:xfrm>
          <a:off x="3577166" y="3996266"/>
          <a:ext cx="1989668" cy="1989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834"/>
                <a:gridCol w="994834"/>
              </a:tblGrid>
              <a:tr h="994833"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  <a:endParaRPr lang="es-ES_tradnl" sz="2400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20</a:t>
                      </a:r>
                      <a:endParaRPr lang="es-ES_tradnl" sz="2400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994833"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30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40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Flecha derecha 11"/>
          <p:cNvSpPr/>
          <p:nvPr/>
        </p:nvSpPr>
        <p:spPr>
          <a:xfrm>
            <a:off x="3048002" y="4335669"/>
            <a:ext cx="381000" cy="414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lecha derecha 12"/>
          <p:cNvSpPr/>
          <p:nvPr/>
        </p:nvSpPr>
        <p:spPr>
          <a:xfrm rot="5400000">
            <a:off x="4817535" y="3504317"/>
            <a:ext cx="381000" cy="414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CuadroTexto 13"/>
          <p:cNvSpPr txBox="1"/>
          <p:nvPr/>
        </p:nvSpPr>
        <p:spPr>
          <a:xfrm>
            <a:off x="4095588" y="39663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>
                <a:solidFill>
                  <a:schemeClr val="bg1"/>
                </a:solidFill>
              </a:rPr>
              <a:t>0,0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5106216" y="39663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mtClean="0">
                <a:solidFill>
                  <a:schemeClr val="bg1"/>
                </a:solidFill>
              </a:rPr>
              <a:t>0,1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4102915" y="49761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mtClean="0">
                <a:solidFill>
                  <a:schemeClr val="bg1"/>
                </a:solidFill>
              </a:rPr>
              <a:t>1,0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109718" y="49761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mtClean="0">
                <a:solidFill>
                  <a:schemeClr val="bg1"/>
                </a:solidFill>
              </a:rPr>
              <a:t>1,1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133413" y="4312269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Filas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4221602" y="3071257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smtClean="0">
                <a:latin typeface="Arial" charset="0"/>
                <a:ea typeface="Arial" charset="0"/>
                <a:cs typeface="Arial" charset="0"/>
              </a:rPr>
              <a:t>Columnas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13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Matriz de 2x2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10</a:t>
            </a:fld>
            <a:endParaRPr lang="es-ES_tradnl"/>
          </a:p>
        </p:txBody>
      </p:sp>
      <p:sp>
        <p:nvSpPr>
          <p:cNvPr id="20" name="Rectángulo 19"/>
          <p:cNvSpPr/>
          <p:nvPr/>
        </p:nvSpPr>
        <p:spPr>
          <a:xfrm>
            <a:off x="966537" y="2387286"/>
            <a:ext cx="60196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matriz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matriz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2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2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dirty="0" smtClean="0">
                <a:solidFill>
                  <a:srgbClr val="000000"/>
                </a:solidFill>
                <a:effectLst/>
              </a:rPr>
              <a:t>matriz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dirty="0" smtClean="0">
                <a:solidFill>
                  <a:srgbClr val="000000"/>
                </a:solidFill>
                <a:effectLst/>
              </a:rPr>
              <a:t>matriz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20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dirty="0" smtClean="0">
                <a:solidFill>
                  <a:srgbClr val="000000"/>
                </a:solidFill>
                <a:effectLst/>
              </a:rPr>
              <a:t>matriz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30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dirty="0" smtClean="0">
                <a:solidFill>
                  <a:srgbClr val="000000"/>
                </a:solidFill>
                <a:effectLst/>
              </a:rPr>
              <a:t>matriz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40</a:t>
            </a:r>
            <a:endParaRPr lang="es-ES_tradnl" sz="3200" dirty="0"/>
          </a:p>
        </p:txBody>
      </p:sp>
      <p:sp>
        <p:nvSpPr>
          <p:cNvPr id="21" name="CuadroTexto 20"/>
          <p:cNvSpPr txBox="1"/>
          <p:nvPr/>
        </p:nvSpPr>
        <p:spPr>
          <a:xfrm>
            <a:off x="4212600" y="4957220"/>
            <a:ext cx="454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smtClean="0">
                <a:latin typeface="Arial" charset="0"/>
                <a:ea typeface="Arial" charset="0"/>
                <a:cs typeface="Arial" charset="0"/>
              </a:rPr>
              <a:t>¿cómo podemos mostrar por pantalla la matriz?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40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Matriz de 2x2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11</a:t>
            </a:fld>
            <a:endParaRPr lang="es-ES_tradnl"/>
          </a:p>
        </p:txBody>
      </p:sp>
      <p:sp>
        <p:nvSpPr>
          <p:cNvPr id="7" name="Rectángulo 6"/>
          <p:cNvSpPr/>
          <p:nvPr/>
        </p:nvSpPr>
        <p:spPr>
          <a:xfrm>
            <a:off x="628650" y="2824375"/>
            <a:ext cx="846678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fila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columna 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32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"matriz["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fila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","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columna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3200" dirty="0" smtClean="0">
                <a:solidFill>
                  <a:srgbClr val="FF0000"/>
                </a:solidFill>
                <a:effectLst/>
              </a:rPr>
              <a:t>"] = "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matriz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fila</a:t>
            </a:r>
            <a:r>
              <a:rPr lang="es-ES_tradnl" sz="3200" b="1" dirty="0" err="1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3200" dirty="0" err="1" smtClean="0">
                <a:solidFill>
                  <a:srgbClr val="000000"/>
                </a:solidFill>
                <a:effectLst/>
              </a:rPr>
              <a:t>columna</a:t>
            </a:r>
            <a:r>
              <a:rPr lang="es-ES_tradnl" sz="32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3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32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32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603967" y="5271198"/>
            <a:ext cx="4540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smtClean="0">
                <a:latin typeface="Arial" charset="0"/>
                <a:ea typeface="Arial" charset="0"/>
                <a:cs typeface="Arial" charset="0"/>
              </a:rPr>
              <a:t>Como una matriz tiene 2 índices, para recorrerla necesitamos 2 “Para”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44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Matriz de 2x2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12</a:t>
            </a:fld>
            <a:endParaRPr lang="es-ES_tradn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488" y="2421999"/>
            <a:ext cx="5499832" cy="349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Matriz de </a:t>
            </a:r>
            <a:r>
              <a:rPr lang="es-ES_tradnl" sz="2800" i="1" dirty="0" err="1" smtClean="0"/>
              <a:t>NxM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Crear </a:t>
            </a:r>
            <a:r>
              <a:rPr lang="es-ES_tradnl" dirty="0"/>
              <a:t>una matriz de N filas y M columnas deseadas por el </a:t>
            </a:r>
            <a:r>
              <a:rPr lang="es-ES_tradnl" dirty="0" smtClean="0"/>
              <a:t>usuario</a:t>
            </a:r>
          </a:p>
          <a:p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Completar la matriz con los números que el usuario ingrese</a:t>
            </a:r>
          </a:p>
          <a:p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Mostrar el contenido de la matriz por pantalla</a:t>
            </a:r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13</a:t>
            </a:fld>
            <a:endParaRPr lang="es-ES_tradnl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1" y="4847628"/>
            <a:ext cx="2841382" cy="15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Matriz de </a:t>
            </a:r>
            <a:r>
              <a:rPr lang="es-ES_tradnl" sz="2800" i="1" dirty="0" err="1" smtClean="0"/>
              <a:t>NxM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14</a:t>
            </a:fld>
            <a:endParaRPr lang="es-ES_tradnl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778" y="5618389"/>
            <a:ext cx="1647337" cy="89294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63854" y="2711564"/>
            <a:ext cx="87876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numFilas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numColumnas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"Indique cantidad de filas: "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numFilas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"Indique cantidad de columnas: "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numColumnas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203349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Matriz de </a:t>
            </a:r>
            <a:r>
              <a:rPr lang="es-ES_tradnl" sz="2800" i="1" dirty="0" err="1" smtClean="0"/>
              <a:t>NxM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15</a:t>
            </a:fld>
            <a:endParaRPr lang="es-ES_tradnl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778" y="5618389"/>
            <a:ext cx="1647337" cy="89294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01746" y="2184401"/>
            <a:ext cx="96134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matriz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matriz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numFilas</a:t>
            </a:r>
            <a:r>
              <a:rPr lang="es-ES_tradnl" sz="2400" b="1" dirty="0" err="1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numColumnas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endParaRPr lang="es-ES_tradnl" sz="2400" b="1" dirty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fila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columna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endParaRPr lang="es-ES_tradnl" sz="2400" b="1" dirty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fila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numFilas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Hacer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columna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numColumnas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Hacer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"Ingrese el valor de "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fila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columna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matriz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fila</a:t>
            </a:r>
            <a:r>
              <a:rPr lang="es-ES_tradnl" sz="2400" b="1" dirty="0" err="1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columna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endParaRPr lang="es-ES_tradnl" sz="2400" dirty="0" smtClean="0">
              <a:solidFill>
                <a:srgbClr val="000000"/>
              </a:solidFill>
              <a:effectLst/>
            </a:endParaRP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br>
              <a:rPr lang="es-ES_tradnl" sz="2400" dirty="0" smtClean="0">
                <a:solidFill>
                  <a:srgbClr val="000000"/>
                </a:solidFill>
                <a:effectLst/>
              </a:rPr>
            </a:br>
            <a:endParaRPr lang="es-ES_tradnl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5857951" y="2331735"/>
            <a:ext cx="3228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smtClean="0">
                <a:latin typeface="Arial" charset="0"/>
                <a:ea typeface="Arial" charset="0"/>
                <a:cs typeface="Arial" charset="0"/>
              </a:rPr>
              <a:t>Importante: no confundir los limites </a:t>
            </a:r>
            <a:r>
              <a:rPr lang="es-ES_tradnl" sz="2400" b="1" smtClean="0">
                <a:latin typeface="Arial" charset="0"/>
                <a:ea typeface="Arial" charset="0"/>
                <a:cs typeface="Arial" charset="0"/>
              </a:rPr>
              <a:t>e índices de filas con columnas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86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Matriz de </a:t>
            </a:r>
            <a:r>
              <a:rPr lang="es-ES_tradnl" sz="2800" i="1" dirty="0" err="1" smtClean="0"/>
              <a:t>NxM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16</a:t>
            </a:fld>
            <a:endParaRPr lang="es-ES_tradnl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778" y="5618389"/>
            <a:ext cx="1647337" cy="89294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93280" y="3006778"/>
            <a:ext cx="96134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fila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numFilas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Hacer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columna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numColumnas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  <a:effectLst/>
              </a:rPr>
              <a:t>Hacer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4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"El valor de la celda "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fila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columna </a:t>
            </a:r>
            <a:r>
              <a:rPr lang="es-ES_tradnl" sz="2400" dirty="0" smtClean="0">
                <a:solidFill>
                  <a:srgbClr val="FF0000"/>
                </a:solidFill>
                <a:effectLst/>
              </a:rPr>
              <a:t>" es "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matriz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fila</a:t>
            </a:r>
            <a:r>
              <a:rPr lang="es-ES_tradnl" sz="2400" b="1" dirty="0" err="1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400" dirty="0" err="1" smtClean="0">
                <a:solidFill>
                  <a:srgbClr val="000000"/>
                </a:solidFill>
                <a:effectLst/>
              </a:rPr>
              <a:t>columna</a:t>
            </a:r>
            <a:r>
              <a:rPr lang="es-ES_tradnl" sz="24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4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400" b="1" dirty="0" err="1" smtClean="0">
                <a:solidFill>
                  <a:srgbClr val="000080"/>
                </a:solidFill>
                <a:effectLst/>
              </a:rPr>
              <a:t>FinPara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08456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Matriz de </a:t>
            </a:r>
            <a:r>
              <a:rPr lang="es-ES_tradnl" sz="2800" i="1" dirty="0" err="1" smtClean="0"/>
              <a:t>NxM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17</a:t>
            </a:fld>
            <a:endParaRPr lang="es-ES_tradnl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778" y="5618389"/>
            <a:ext cx="1647337" cy="8929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795" y="2345079"/>
            <a:ext cx="5143773" cy="327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9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Suma de Columna</a:t>
            </a:r>
            <a:endParaRPr lang="es-ES_tradnl" sz="31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Crear una matriz N x M y llenarla con los números que el usuario desee</a:t>
            </a:r>
          </a:p>
          <a:p>
            <a:r>
              <a:rPr lang="es-ES_tradn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Sume todos los números que componga la primera </a:t>
            </a:r>
            <a:r>
              <a:rPr lang="es-ES_tradnl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columna</a:t>
            </a:r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18</a:t>
            </a:fld>
            <a:endParaRPr lang="es-ES_tradnl"/>
          </a:p>
        </p:txBody>
      </p:sp>
      <p:grpSp>
        <p:nvGrpSpPr>
          <p:cNvPr id="8" name="Agrupar 7"/>
          <p:cNvGrpSpPr/>
          <p:nvPr/>
        </p:nvGrpSpPr>
        <p:grpSpPr>
          <a:xfrm>
            <a:off x="6266156" y="3687634"/>
            <a:ext cx="1700977" cy="2823704"/>
            <a:chOff x="6266156" y="3687634"/>
            <a:chExt cx="1700977" cy="2823704"/>
          </a:xfrm>
        </p:grpSpPr>
        <p:pic>
          <p:nvPicPr>
            <p:cNvPr id="7" name="Imagen 6"/>
            <p:cNvPicPr/>
            <p:nvPr/>
          </p:nvPicPr>
          <p:blipFill>
            <a:blip r:embed="rId3"/>
            <a:stretch/>
          </p:blipFill>
          <p:spPr>
            <a:xfrm>
              <a:off x="6266156" y="3687634"/>
              <a:ext cx="1700977" cy="28237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CuadroTexto 5"/>
            <p:cNvSpPr txBox="1"/>
            <p:nvPr/>
          </p:nvSpPr>
          <p:spPr>
            <a:xfrm>
              <a:off x="6922402" y="4028362"/>
              <a:ext cx="84453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s-ES_tradnl" sz="1000" dirty="0" smtClean="0"/>
                <a:t>0</a:t>
              </a:r>
              <a:endParaRPr lang="es-ES_tradnl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7562700" y="4033678"/>
              <a:ext cx="84453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s-ES_tradnl" sz="1000" dirty="0"/>
                <a:t>1</a:t>
              </a:r>
              <a:endParaRPr lang="es-ES_tradnl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6543174" y="4388097"/>
              <a:ext cx="84453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s-ES_tradnl" sz="1000" dirty="0" smtClean="0"/>
                <a:t>0</a:t>
              </a:r>
              <a:endParaRPr lang="es-ES_tradnl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6541320" y="5022542"/>
              <a:ext cx="84453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s-ES_tradnl" sz="1000" dirty="0"/>
                <a:t>1</a:t>
              </a:r>
              <a:endParaRPr lang="es-ES_tradnl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6541319" y="5616707"/>
              <a:ext cx="84453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s-ES_tradnl" sz="1000" dirty="0" smtClean="0"/>
                <a:t>2</a:t>
              </a:r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159503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>
                <a:solidFill>
                  <a:prstClr val="black"/>
                </a:solidFill>
              </a:rPr>
              <a:t>Estructuras de </a:t>
            </a:r>
            <a:r>
              <a:rPr lang="es-ES_tradnl" b="1" dirty="0" smtClean="0">
                <a:solidFill>
                  <a:prstClr val="black"/>
                </a:solidFill>
              </a:rPr>
              <a:t>Datos</a:t>
            </a:r>
            <a:br>
              <a:rPr lang="es-ES_tradnl" b="1" dirty="0" smtClean="0">
                <a:solidFill>
                  <a:prstClr val="black"/>
                </a:solidFill>
              </a:rPr>
            </a:br>
            <a:r>
              <a:rPr lang="es-ES_tradnl" sz="2800" i="1" dirty="0">
                <a:solidFill>
                  <a:prstClr val="black"/>
                </a:solidFill>
              </a:rPr>
              <a:t>Arreglos, Métodos y Pasaje </a:t>
            </a:r>
            <a:r>
              <a:rPr lang="es-ES_tradnl" sz="2800" i="1" dirty="0" smtClean="0">
                <a:solidFill>
                  <a:prstClr val="black"/>
                </a:solidFill>
              </a:rPr>
              <a:t>de Parámetros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5958826" cy="4351338"/>
          </a:xfrm>
        </p:spPr>
        <p:txBody>
          <a:bodyPr anchor="ctr">
            <a:norm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s-ES_tradnl" dirty="0"/>
              <a:t>Podemos </a:t>
            </a:r>
            <a:r>
              <a:rPr lang="es-ES_tradnl" b="1" dirty="0"/>
              <a:t>reutilizar</a:t>
            </a:r>
            <a:r>
              <a:rPr lang="es-ES_tradnl" dirty="0"/>
              <a:t> código</a:t>
            </a:r>
            <a:r>
              <a:rPr lang="es-ES_tradnl" dirty="0" smtClean="0"/>
              <a:t>!</a:t>
            </a:r>
            <a:endParaRPr lang="es-ES_tradnl" dirty="0"/>
          </a:p>
          <a:p>
            <a:pPr marL="342900" indent="-342900" algn="just">
              <a:buFont typeface="Arial" charset="0"/>
              <a:buChar char="•"/>
            </a:pPr>
            <a:r>
              <a:rPr lang="es-ES_tradnl" b="1" dirty="0"/>
              <a:t>No se puede </a:t>
            </a:r>
            <a:r>
              <a:rPr lang="es-ES_tradnl" dirty="0"/>
              <a:t>devolver un arreglo como retorno en </a:t>
            </a:r>
            <a:r>
              <a:rPr lang="es-ES_tradnl" dirty="0" err="1"/>
              <a:t>PSeInt</a:t>
            </a:r>
            <a:r>
              <a:rPr lang="es-ES_tradnl" sz="2000" dirty="0"/>
              <a:t> (en Java se puede</a:t>
            </a:r>
            <a:r>
              <a:rPr lang="es-ES_tradnl" sz="2000" dirty="0" smtClean="0"/>
              <a:t>)</a:t>
            </a:r>
            <a:endParaRPr lang="es-ES_tradnl" dirty="0"/>
          </a:p>
          <a:p>
            <a:pPr marL="342900" indent="-342900" algn="just">
              <a:buFont typeface="Arial" charset="0"/>
              <a:buChar char="•"/>
            </a:pPr>
            <a:r>
              <a:rPr lang="es-ES_tradnl" dirty="0"/>
              <a:t>Las </a:t>
            </a:r>
            <a:r>
              <a:rPr lang="es-ES_tradnl" b="1" dirty="0"/>
              <a:t>modificaciones</a:t>
            </a:r>
            <a:r>
              <a:rPr lang="es-ES_tradnl" dirty="0"/>
              <a:t> se pueden hacer </a:t>
            </a:r>
            <a:r>
              <a:rPr lang="es-ES_tradnl" b="1" dirty="0"/>
              <a:t>directamente</a:t>
            </a:r>
            <a:r>
              <a:rPr lang="es-ES_tradnl" dirty="0"/>
              <a:t> en los arreglos que pasamos como </a:t>
            </a:r>
            <a:r>
              <a:rPr lang="es-ES_tradnl" b="1" dirty="0"/>
              <a:t>parámetro</a:t>
            </a:r>
            <a:r>
              <a:rPr lang="es-ES_tradnl" sz="2000" dirty="0"/>
              <a:t> (solo funciona para arreglos y matrices, no para otros tipos de datos</a:t>
            </a:r>
            <a:r>
              <a:rPr lang="es-ES_tradnl" sz="2000" dirty="0" smtClean="0"/>
              <a:t>)</a:t>
            </a:r>
            <a:endParaRPr lang="es-ES_tradnl" sz="20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476" y="2765688"/>
            <a:ext cx="2386371" cy="31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59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Suma de Columna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19</a:t>
            </a:fld>
            <a:endParaRPr lang="es-ES_tradnl"/>
          </a:p>
        </p:txBody>
      </p:sp>
      <p:grpSp>
        <p:nvGrpSpPr>
          <p:cNvPr id="8" name="Agrupar 7"/>
          <p:cNvGrpSpPr/>
          <p:nvPr/>
        </p:nvGrpSpPr>
        <p:grpSpPr>
          <a:xfrm>
            <a:off x="6999802" y="3687634"/>
            <a:ext cx="1700977" cy="2823704"/>
            <a:chOff x="6266156" y="3687634"/>
            <a:chExt cx="1700977" cy="2823704"/>
          </a:xfrm>
        </p:grpSpPr>
        <p:pic>
          <p:nvPicPr>
            <p:cNvPr id="7" name="Imagen 6"/>
            <p:cNvPicPr/>
            <p:nvPr/>
          </p:nvPicPr>
          <p:blipFill>
            <a:blip r:embed="rId3"/>
            <a:stretch/>
          </p:blipFill>
          <p:spPr>
            <a:xfrm>
              <a:off x="6266156" y="3687634"/>
              <a:ext cx="1700977" cy="28237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CuadroTexto 5"/>
            <p:cNvSpPr txBox="1"/>
            <p:nvPr/>
          </p:nvSpPr>
          <p:spPr>
            <a:xfrm>
              <a:off x="6922402" y="4028362"/>
              <a:ext cx="84453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s-ES_tradnl" sz="1000" dirty="0" smtClean="0"/>
                <a:t>0</a:t>
              </a:r>
              <a:endParaRPr lang="es-ES_tradnl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7562700" y="4033678"/>
              <a:ext cx="84453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s-ES_tradnl" sz="1000" dirty="0"/>
                <a:t>1</a:t>
              </a:r>
              <a:endParaRPr lang="es-ES_tradnl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6543174" y="4388097"/>
              <a:ext cx="84453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s-ES_tradnl" sz="1000" dirty="0" smtClean="0"/>
                <a:t>0</a:t>
              </a:r>
              <a:endParaRPr lang="es-ES_tradnl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6541320" y="5022542"/>
              <a:ext cx="84453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s-ES_tradnl" sz="1000" dirty="0"/>
                <a:t>1</a:t>
              </a:r>
              <a:endParaRPr lang="es-ES_tradnl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6541319" y="5616707"/>
              <a:ext cx="84453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s-ES_tradnl" sz="1000" dirty="0" smtClean="0"/>
                <a:t>2</a:t>
              </a:r>
              <a:endParaRPr lang="es-ES_tradnl" dirty="0"/>
            </a:p>
          </p:txBody>
        </p:sp>
      </p:grpSp>
      <p:sp>
        <p:nvSpPr>
          <p:cNvPr id="14" name="Rectángulo 13"/>
          <p:cNvSpPr/>
          <p:nvPr/>
        </p:nvSpPr>
        <p:spPr>
          <a:xfrm>
            <a:off x="354463" y="2843422"/>
            <a:ext cx="89142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matriz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numFilas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numColumnas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"Indique cantidad de filas: "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numFilas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"Indique cantidad de columnas: "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numColumnas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matriz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numFilas</a:t>
            </a:r>
            <a:r>
              <a:rPr lang="es-ES_tradnl" sz="2800" b="1" dirty="0" err="1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numColumnas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42868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Suma de Columna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20</a:t>
            </a:fld>
            <a:endParaRPr lang="es-ES_tradnl"/>
          </a:p>
        </p:txBody>
      </p:sp>
      <p:grpSp>
        <p:nvGrpSpPr>
          <p:cNvPr id="8" name="Agrupar 7"/>
          <p:cNvGrpSpPr/>
          <p:nvPr/>
        </p:nvGrpSpPr>
        <p:grpSpPr>
          <a:xfrm>
            <a:off x="6999802" y="3687634"/>
            <a:ext cx="1700977" cy="2823704"/>
            <a:chOff x="6266156" y="3687634"/>
            <a:chExt cx="1700977" cy="2823704"/>
          </a:xfrm>
        </p:grpSpPr>
        <p:pic>
          <p:nvPicPr>
            <p:cNvPr id="7" name="Imagen 6"/>
            <p:cNvPicPr/>
            <p:nvPr/>
          </p:nvPicPr>
          <p:blipFill>
            <a:blip r:embed="rId3"/>
            <a:stretch/>
          </p:blipFill>
          <p:spPr>
            <a:xfrm>
              <a:off x="6266156" y="3687634"/>
              <a:ext cx="1700977" cy="28237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CuadroTexto 5"/>
            <p:cNvSpPr txBox="1"/>
            <p:nvPr/>
          </p:nvSpPr>
          <p:spPr>
            <a:xfrm>
              <a:off x="6922402" y="4028362"/>
              <a:ext cx="84453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s-ES_tradnl" sz="1000" dirty="0" smtClean="0"/>
                <a:t>0</a:t>
              </a:r>
              <a:endParaRPr lang="es-ES_tradnl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7562700" y="4033678"/>
              <a:ext cx="84453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s-ES_tradnl" sz="1000" dirty="0"/>
                <a:t>1</a:t>
              </a:r>
              <a:endParaRPr lang="es-ES_tradnl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6543174" y="4388097"/>
              <a:ext cx="84453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s-ES_tradnl" sz="1000" dirty="0" smtClean="0"/>
                <a:t>0</a:t>
              </a:r>
              <a:endParaRPr lang="es-ES_tradnl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6541320" y="5022542"/>
              <a:ext cx="84453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s-ES_tradnl" sz="1000" dirty="0"/>
                <a:t>1</a:t>
              </a:r>
              <a:endParaRPr lang="es-ES_tradnl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6541319" y="5616707"/>
              <a:ext cx="84453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s-ES_tradnl" sz="1000" dirty="0" smtClean="0"/>
                <a:t>2</a:t>
              </a:r>
              <a:endParaRPr lang="es-ES_tradnl" dirty="0"/>
            </a:p>
          </p:txBody>
        </p:sp>
      </p:grpSp>
      <p:sp>
        <p:nvSpPr>
          <p:cNvPr id="13" name="Rectángulo 12"/>
          <p:cNvSpPr/>
          <p:nvPr/>
        </p:nvSpPr>
        <p:spPr>
          <a:xfrm>
            <a:off x="98119" y="2120315"/>
            <a:ext cx="9214245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fila</a:t>
            </a:r>
            <a:r>
              <a:rPr lang="es-ES_tradnl" sz="2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columna </a:t>
            </a:r>
            <a:r>
              <a:rPr lang="es-ES_tradnl" sz="2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2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fila </a:t>
            </a:r>
            <a:r>
              <a:rPr lang="es-ES_tradnl" sz="2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dirty="0" err="1" smtClean="0">
                <a:solidFill>
                  <a:srgbClr val="000000"/>
                </a:solidFill>
                <a:effectLst/>
              </a:rPr>
              <a:t>numFilas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  <a:effectLst/>
              </a:rPr>
              <a:t>Hacer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2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columna </a:t>
            </a:r>
            <a:r>
              <a:rPr lang="es-ES_tradnl" sz="2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dirty="0" err="1" smtClean="0">
                <a:solidFill>
                  <a:srgbClr val="000000"/>
                </a:solidFill>
                <a:effectLst/>
              </a:rPr>
              <a:t>numColumnas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  <a:effectLst/>
              </a:rPr>
              <a:t>Hacer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2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dirty="0" smtClean="0">
                <a:solidFill>
                  <a:srgbClr val="FF0000"/>
                </a:solidFill>
                <a:effectLst/>
              </a:rPr>
              <a:t>"Valor en "</a:t>
            </a:r>
            <a:r>
              <a:rPr lang="es-ES_tradnl" sz="2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fila</a:t>
            </a:r>
            <a:r>
              <a:rPr lang="es-ES_tradnl" sz="2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columna </a:t>
            </a:r>
          </a:p>
          <a:p>
            <a:pPr lvl="2"/>
            <a:r>
              <a:rPr lang="es-ES_tradnl" sz="22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matriz</a:t>
            </a:r>
            <a:r>
              <a:rPr lang="es-ES_tradnl" sz="2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200" dirty="0" err="1" smtClean="0">
                <a:solidFill>
                  <a:srgbClr val="000000"/>
                </a:solidFill>
                <a:effectLst/>
              </a:rPr>
              <a:t>fila</a:t>
            </a:r>
            <a:r>
              <a:rPr lang="es-ES_tradnl" sz="2200" b="1" dirty="0" err="1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200" dirty="0" err="1" smtClean="0">
                <a:solidFill>
                  <a:srgbClr val="000000"/>
                </a:solidFill>
                <a:effectLst/>
              </a:rPr>
              <a:t>columna</a:t>
            </a:r>
            <a:r>
              <a:rPr lang="es-ES_tradnl" sz="22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2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2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2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sumaColumna1 </a:t>
            </a:r>
            <a:r>
              <a:rPr lang="es-ES_tradnl" sz="22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  <a:effectLst/>
              </a:rPr>
              <a:t>Real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200" dirty="0" smtClean="0">
                <a:solidFill>
                  <a:srgbClr val="000000"/>
                </a:solidFill>
                <a:effectLst/>
              </a:rPr>
              <a:t>sumaColumna1 </a:t>
            </a:r>
            <a:r>
              <a:rPr lang="es-ES_tradnl" sz="2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2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fila </a:t>
            </a:r>
            <a:r>
              <a:rPr lang="es-ES_tradnl" sz="2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dirty="0" err="1" smtClean="0">
                <a:solidFill>
                  <a:srgbClr val="000000"/>
                </a:solidFill>
                <a:effectLst/>
              </a:rPr>
              <a:t>numFilas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  <a:effectLst/>
              </a:rPr>
              <a:t>Hacer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200" dirty="0" smtClean="0">
                <a:solidFill>
                  <a:srgbClr val="000000"/>
                </a:solidFill>
                <a:effectLst/>
              </a:rPr>
              <a:t>sumaColumna1 </a:t>
            </a:r>
            <a:r>
              <a:rPr lang="es-ES_tradnl" sz="22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sumaColumna1 </a:t>
            </a:r>
            <a:r>
              <a:rPr lang="es-ES_tradnl" sz="2200" b="1" dirty="0" smtClean="0">
                <a:solidFill>
                  <a:srgbClr val="000000"/>
                </a:solidFill>
                <a:effectLst/>
              </a:rPr>
              <a:t>+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matriz</a:t>
            </a:r>
            <a:r>
              <a:rPr lang="es-ES_tradnl" sz="22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fila</a:t>
            </a:r>
            <a:r>
              <a:rPr lang="es-ES_tradnl" sz="2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2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2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2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2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200" dirty="0" smtClean="0">
                <a:solidFill>
                  <a:srgbClr val="FF0000"/>
                </a:solidFill>
                <a:effectLst/>
              </a:rPr>
              <a:t>"La suma de la columna 1 es: "</a:t>
            </a:r>
            <a:r>
              <a:rPr lang="es-ES_tradnl" sz="22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200" dirty="0" smtClean="0">
                <a:solidFill>
                  <a:srgbClr val="000000"/>
                </a:solidFill>
                <a:effectLst/>
              </a:rPr>
              <a:t> sumaColumna1</a:t>
            </a:r>
            <a:endParaRPr lang="es-ES_tradnl" sz="2200" dirty="0"/>
          </a:p>
        </p:txBody>
      </p:sp>
    </p:spTree>
    <p:extLst>
      <p:ext uri="{BB962C8B-B14F-4D97-AF65-F5344CB8AC3E}">
        <p14:creationId xmlns:p14="http://schemas.microsoft.com/office/powerpoint/2010/main" val="110321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Suma de Columna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21</a:t>
            </a:fld>
            <a:endParaRPr lang="es-ES_tradnl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752" y="2120315"/>
            <a:ext cx="3928207" cy="4329517"/>
          </a:xfrm>
          <a:prstGeom prst="rect">
            <a:avLst/>
          </a:prstGeom>
        </p:spPr>
      </p:pic>
      <p:sp>
        <p:nvSpPr>
          <p:cNvPr id="15" name="Nube 14"/>
          <p:cNvSpPr/>
          <p:nvPr/>
        </p:nvSpPr>
        <p:spPr>
          <a:xfrm>
            <a:off x="239233" y="4285073"/>
            <a:ext cx="3427808" cy="2053314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¿Y si queremos hacerlo para todas las columnas?</a:t>
            </a:r>
          </a:p>
          <a:p>
            <a:pPr algn="ctr"/>
            <a:r>
              <a:rPr lang="es-ES_tradnl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También para las filas</a:t>
            </a:r>
            <a:r>
              <a:rPr lang="mr-IN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endParaRPr lang="es-ES_tradnl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36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Azar de 3x3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Llenar </a:t>
            </a:r>
            <a:r>
              <a:rPr lang="es-A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una matriz de 3 x 3 completamente de números aleatorios entre 0 y 8</a:t>
            </a:r>
            <a:endParaRPr lang="es-ES_tradnl" dirty="0"/>
          </a:p>
          <a:p>
            <a:r>
              <a:rPr lang="es-ES_tradnl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 </a:t>
            </a:r>
            <a:r>
              <a:rPr lang="es-ES_tradn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los números aleatorios </a:t>
            </a:r>
            <a:r>
              <a:rPr lang="es-ES_tradn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PSeInt</a:t>
            </a:r>
            <a:r>
              <a:rPr lang="es-ES_tradn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utiliza la función </a:t>
            </a:r>
            <a:r>
              <a:rPr lang="es-ES_tradn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Azar(x)</a:t>
            </a:r>
            <a:r>
              <a:rPr lang="es-ES_tradn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 la cual retorna un número entero aleatorio entre 0 y x-1</a:t>
            </a:r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22</a:t>
            </a:fld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022" y="4952566"/>
            <a:ext cx="2371062" cy="151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0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Azar de 3x3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23</a:t>
            </a:fld>
            <a:endParaRPr lang="es-ES_tradnl"/>
          </a:p>
        </p:txBody>
      </p:sp>
      <p:sp>
        <p:nvSpPr>
          <p:cNvPr id="8" name="Rectángulo 7"/>
          <p:cNvSpPr/>
          <p:nvPr/>
        </p:nvSpPr>
        <p:spPr>
          <a:xfrm>
            <a:off x="303977" y="1993379"/>
            <a:ext cx="761404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smtClean="0">
                <a:solidFill>
                  <a:srgbClr val="000080"/>
                </a:solidFill>
                <a:effectLst/>
              </a:rPr>
              <a:t>Algoritmo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matrizAzar3x3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matriz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fila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columna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Dimension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matriz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3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3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fila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2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Hacer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columna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2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Hacer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3"/>
            <a:r>
              <a:rPr lang="es-ES_tradnl" sz="2000" dirty="0" smtClean="0">
                <a:solidFill>
                  <a:srgbClr val="000000"/>
                </a:solidFill>
                <a:effectLst/>
              </a:rPr>
              <a:t>matriz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fila</a:t>
            </a:r>
            <a:r>
              <a:rPr lang="es-ES_tradnl" sz="2000" b="1" dirty="0" err="1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columna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000080"/>
                </a:solidFill>
                <a:effectLst/>
              </a:rPr>
              <a:t>Azar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9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fila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2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Hacer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columna 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2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  <a:effectLst/>
              </a:rPr>
              <a:t>Hacer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3"/>
            <a:r>
              <a:rPr lang="es-ES_tradnl" sz="20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"matriz["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fila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","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columna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000" dirty="0" smtClean="0">
                <a:solidFill>
                  <a:srgbClr val="FF0000"/>
                </a:solidFill>
                <a:effectLst/>
              </a:rPr>
              <a:t>"] = "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matriz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fila</a:t>
            </a:r>
            <a:r>
              <a:rPr lang="es-ES_tradnl" sz="2000" b="1" dirty="0" err="1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000" dirty="0" err="1" smtClean="0">
                <a:solidFill>
                  <a:srgbClr val="000000"/>
                </a:solidFill>
                <a:effectLst/>
              </a:rPr>
              <a:t>columna</a:t>
            </a:r>
            <a:r>
              <a:rPr lang="es-ES_tradnl" sz="20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  <a:effectLst/>
              </a:rPr>
              <a:t>FinAlgoritmo</a:t>
            </a:r>
            <a:endParaRPr lang="es-ES_tradnl" sz="20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022" y="4952566"/>
            <a:ext cx="2371062" cy="151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Azar de 3x3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24</a:t>
            </a:fld>
            <a:endParaRPr lang="es-ES_tradnl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022" y="4952566"/>
            <a:ext cx="2371062" cy="15189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299" y="2120315"/>
            <a:ext cx="4922836" cy="38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2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</a:t>
            </a:r>
            <a:r>
              <a:rPr lang="es-ES_tradnl" sz="2800" i="1" dirty="0" err="1" smtClean="0"/>
              <a:t>Debugging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 smtClean="0"/>
              <a:t>Se necesita cargar al azar y mostrar el contenido de una matriz de 4 filas y 5 columnas</a:t>
            </a:r>
            <a:endParaRPr lang="es-ES_tradnl" sz="2400" dirty="0"/>
          </a:p>
          <a:p>
            <a:r>
              <a:rPr lang="es-ES_tradnl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Nos enviaron el siguiente </a:t>
            </a:r>
            <a:r>
              <a:rPr lang="es-ES_tradnl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código </a:t>
            </a:r>
            <a:r>
              <a:rPr lang="es-ES_tradnl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pero no funciona. Corrija el código </a:t>
            </a:r>
            <a:endParaRPr lang="es-ES_tradnl" sz="2400" dirty="0"/>
          </a:p>
          <a:p>
            <a:endParaRPr lang="es-ES_tradnl" dirty="0" smtClean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25</a:t>
            </a:fld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3892550"/>
            <a:ext cx="2508250" cy="25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9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</a:t>
            </a:r>
            <a:r>
              <a:rPr lang="es-ES_tradnl" sz="2800" i="1" dirty="0" err="1" smtClean="0"/>
              <a:t>Debugging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26</a:t>
            </a:fld>
            <a:endParaRPr lang="es-ES_tradnl"/>
          </a:p>
        </p:txBody>
      </p:sp>
      <p:sp>
        <p:nvSpPr>
          <p:cNvPr id="3" name="Rectángulo 2"/>
          <p:cNvSpPr/>
          <p:nvPr/>
        </p:nvSpPr>
        <p:spPr>
          <a:xfrm>
            <a:off x="844518" y="2258189"/>
            <a:ext cx="821693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matriz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fila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columna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i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j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i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8E6B23"/>
                </a:solidFill>
              </a:rPr>
              <a:t>4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j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8E6B23"/>
                </a:solidFill>
              </a:rPr>
              <a:t>5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matriz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 err="1">
                <a:solidFill>
                  <a:srgbClr val="000000"/>
                </a:solidFill>
              </a:rPr>
              <a:t>i</a:t>
            </a:r>
            <a:r>
              <a:rPr lang="es-ES_tradnl" sz="2000" b="1" dirty="0" err="1">
                <a:solidFill>
                  <a:srgbClr val="000000"/>
                </a:solidFill>
              </a:rPr>
              <a:t>,</a:t>
            </a:r>
            <a:r>
              <a:rPr lang="es-ES_tradnl" sz="2000" dirty="0" err="1">
                <a:solidFill>
                  <a:srgbClr val="000000"/>
                </a:solidFill>
              </a:rPr>
              <a:t>j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fila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j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</a:t>
            </a:r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columna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i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    matriz</a:t>
            </a:r>
            <a:r>
              <a:rPr lang="es-ES_tradnl" sz="2000" b="1" dirty="0" smtClean="0">
                <a:solidFill>
                  <a:srgbClr val="000000"/>
                </a:solidFill>
              </a:rPr>
              <a:t>[</a:t>
            </a:r>
            <a:r>
              <a:rPr lang="es-ES_tradnl" sz="2000" dirty="0" err="1" smtClean="0">
                <a:solidFill>
                  <a:srgbClr val="000000"/>
                </a:solidFill>
              </a:rPr>
              <a:t>fila</a:t>
            </a:r>
            <a:r>
              <a:rPr lang="es-ES_tradnl" sz="2000" b="1" dirty="0" err="1" smtClean="0">
                <a:solidFill>
                  <a:srgbClr val="000000"/>
                </a:solidFill>
              </a:rPr>
              <a:t>,</a:t>
            </a:r>
            <a:r>
              <a:rPr lang="es-ES_tradnl" sz="2000" dirty="0" err="1" smtClean="0">
                <a:solidFill>
                  <a:srgbClr val="000000"/>
                </a:solidFill>
              </a:rPr>
              <a:t>columna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80"/>
                </a:solidFill>
              </a:rPr>
              <a:t>Azar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>
                <a:solidFill>
                  <a:srgbClr val="8E6B23"/>
                </a:solidFill>
              </a:rPr>
              <a:t>9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fila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j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</a:t>
            </a:r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columna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i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 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"matriz["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fila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","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columna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"] = 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matriz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 err="1">
                <a:solidFill>
                  <a:srgbClr val="000000"/>
                </a:solidFill>
              </a:rPr>
              <a:t>fila</a:t>
            </a:r>
            <a:r>
              <a:rPr lang="es-ES_tradnl" sz="2000" b="1" dirty="0" err="1">
                <a:solidFill>
                  <a:srgbClr val="000000"/>
                </a:solidFill>
              </a:rPr>
              <a:t>,</a:t>
            </a:r>
            <a:r>
              <a:rPr lang="es-ES_tradnl" sz="2000" dirty="0" err="1">
                <a:solidFill>
                  <a:srgbClr val="000000"/>
                </a:solidFill>
              </a:rPr>
              <a:t>columna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93630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</a:t>
            </a:r>
            <a:r>
              <a:rPr lang="es-ES_tradnl" sz="2800" i="1" dirty="0" err="1" smtClean="0"/>
              <a:t>Debugging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27</a:t>
            </a:fld>
            <a:endParaRPr lang="es-ES_tradnl"/>
          </a:p>
        </p:txBody>
      </p:sp>
      <p:sp>
        <p:nvSpPr>
          <p:cNvPr id="3" name="Rectángulo 2"/>
          <p:cNvSpPr/>
          <p:nvPr/>
        </p:nvSpPr>
        <p:spPr>
          <a:xfrm>
            <a:off x="844518" y="2258189"/>
            <a:ext cx="821693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matriz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fila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columna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i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j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i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8E6B23"/>
                </a:solidFill>
              </a:rPr>
              <a:t>4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j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8E6B23"/>
                </a:solidFill>
              </a:rPr>
              <a:t>5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matriz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 err="1">
                <a:solidFill>
                  <a:srgbClr val="000000"/>
                </a:solidFill>
              </a:rPr>
              <a:t>i</a:t>
            </a:r>
            <a:r>
              <a:rPr lang="es-ES_tradnl" sz="2000" b="1" dirty="0" err="1">
                <a:solidFill>
                  <a:srgbClr val="000000"/>
                </a:solidFill>
              </a:rPr>
              <a:t>,</a:t>
            </a:r>
            <a:r>
              <a:rPr lang="es-ES_tradnl" sz="2000" dirty="0" err="1">
                <a:solidFill>
                  <a:srgbClr val="000000"/>
                </a:solidFill>
              </a:rPr>
              <a:t>j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fila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j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</a:t>
            </a:r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columna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i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    matriz</a:t>
            </a:r>
            <a:r>
              <a:rPr lang="es-ES_tradnl" sz="2000" b="1" dirty="0" smtClean="0">
                <a:solidFill>
                  <a:srgbClr val="000000"/>
                </a:solidFill>
              </a:rPr>
              <a:t>[</a:t>
            </a:r>
            <a:r>
              <a:rPr lang="es-ES_tradnl" sz="2000" dirty="0" err="1" smtClean="0">
                <a:solidFill>
                  <a:srgbClr val="000000"/>
                </a:solidFill>
              </a:rPr>
              <a:t>fila</a:t>
            </a:r>
            <a:r>
              <a:rPr lang="es-ES_tradnl" sz="2000" b="1" dirty="0" err="1" smtClean="0">
                <a:solidFill>
                  <a:srgbClr val="000000"/>
                </a:solidFill>
              </a:rPr>
              <a:t>,</a:t>
            </a:r>
            <a:r>
              <a:rPr lang="es-ES_tradnl" sz="2000" dirty="0" err="1" smtClean="0">
                <a:solidFill>
                  <a:srgbClr val="000000"/>
                </a:solidFill>
              </a:rPr>
              <a:t>columna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80"/>
                </a:solidFill>
              </a:rPr>
              <a:t>Azar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>
                <a:solidFill>
                  <a:srgbClr val="8E6B23"/>
                </a:solidFill>
              </a:rPr>
              <a:t>9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fila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j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</a:t>
            </a:r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columna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i</a:t>
            </a:r>
            <a:r>
              <a:rPr lang="es-ES_tradnl" sz="2000" b="1" dirty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 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"matriz["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fila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","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columna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"] = 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matriz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 err="1">
                <a:solidFill>
                  <a:srgbClr val="000000"/>
                </a:solidFill>
              </a:rPr>
              <a:t>fila</a:t>
            </a:r>
            <a:r>
              <a:rPr lang="es-ES_tradnl" sz="2000" b="1" dirty="0" err="1">
                <a:solidFill>
                  <a:srgbClr val="000000"/>
                </a:solidFill>
              </a:rPr>
              <a:t>,</a:t>
            </a:r>
            <a:r>
              <a:rPr lang="es-ES_tradnl" sz="2000" dirty="0" err="1">
                <a:solidFill>
                  <a:srgbClr val="000000"/>
                </a:solidFill>
              </a:rPr>
              <a:t>columna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endParaRPr lang="es-ES_tradnl" sz="2000" dirty="0"/>
          </a:p>
        </p:txBody>
      </p:sp>
      <p:sp>
        <p:nvSpPr>
          <p:cNvPr id="6" name="Rectángulo redondeado 5"/>
          <p:cNvSpPr/>
          <p:nvPr/>
        </p:nvSpPr>
        <p:spPr>
          <a:xfrm>
            <a:off x="3911599" y="2349741"/>
            <a:ext cx="101633" cy="279159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ángulo redondeado 6"/>
          <p:cNvSpPr/>
          <p:nvPr/>
        </p:nvSpPr>
        <p:spPr>
          <a:xfrm>
            <a:off x="4095750" y="2349741"/>
            <a:ext cx="101600" cy="279159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/>
          <p:cNvSpPr txBox="1"/>
          <p:nvPr/>
        </p:nvSpPr>
        <p:spPr>
          <a:xfrm>
            <a:off x="5939790" y="2778210"/>
            <a:ext cx="3293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Los nombres son poco representativos y dificulta la lectura </a:t>
            </a:r>
            <a:r>
              <a:rPr lang="es-ES" sz="2400" b="1" smtClean="0">
                <a:latin typeface="Arial" charset="0"/>
                <a:ea typeface="Arial" charset="0"/>
                <a:cs typeface="Arial" charset="0"/>
              </a:rPr>
              <a:t>del código 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81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</a:t>
            </a:r>
            <a:r>
              <a:rPr lang="es-ES_tradnl" sz="2800" i="1" dirty="0" err="1" smtClean="0"/>
              <a:t>Debugging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28</a:t>
            </a:fld>
            <a:endParaRPr lang="es-ES_tradnl"/>
          </a:p>
        </p:txBody>
      </p:sp>
      <p:sp>
        <p:nvSpPr>
          <p:cNvPr id="3" name="Rectángulo 2"/>
          <p:cNvSpPr/>
          <p:nvPr/>
        </p:nvSpPr>
        <p:spPr>
          <a:xfrm>
            <a:off x="844518" y="2258189"/>
            <a:ext cx="821693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matriz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fila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columna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nroFilas</a:t>
            </a:r>
            <a:r>
              <a:rPr lang="es-ES_tradnl" sz="2000" b="1" dirty="0" smtClean="0">
                <a:solidFill>
                  <a:srgbClr val="000000"/>
                </a:solidFill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nroColumnas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nroFilas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8E6B23"/>
                </a:solidFill>
              </a:rPr>
              <a:t>4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nroColumnas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8E6B23"/>
                </a:solidFill>
              </a:rPr>
              <a:t>5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matriz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 err="1">
                <a:solidFill>
                  <a:srgbClr val="000000"/>
                </a:solidFill>
              </a:rPr>
              <a:t>i</a:t>
            </a:r>
            <a:r>
              <a:rPr lang="es-ES_tradnl" sz="2000" b="1" dirty="0" err="1">
                <a:solidFill>
                  <a:srgbClr val="000000"/>
                </a:solidFill>
              </a:rPr>
              <a:t>,</a:t>
            </a:r>
            <a:r>
              <a:rPr lang="es-ES_tradnl" sz="2000" dirty="0" err="1">
                <a:solidFill>
                  <a:srgbClr val="000000"/>
                </a:solidFill>
              </a:rPr>
              <a:t>j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fila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nroColumnas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</a:t>
            </a:r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columna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nroFilas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    matriz</a:t>
            </a:r>
            <a:r>
              <a:rPr lang="es-ES_tradnl" sz="2000" b="1" dirty="0" smtClean="0">
                <a:solidFill>
                  <a:srgbClr val="000000"/>
                </a:solidFill>
              </a:rPr>
              <a:t>[</a:t>
            </a:r>
            <a:r>
              <a:rPr lang="es-ES_tradnl" sz="2000" dirty="0" err="1" smtClean="0">
                <a:solidFill>
                  <a:srgbClr val="000000"/>
                </a:solidFill>
              </a:rPr>
              <a:t>fila</a:t>
            </a:r>
            <a:r>
              <a:rPr lang="es-ES_tradnl" sz="2000" b="1" dirty="0" err="1" smtClean="0">
                <a:solidFill>
                  <a:srgbClr val="000000"/>
                </a:solidFill>
              </a:rPr>
              <a:t>,</a:t>
            </a:r>
            <a:r>
              <a:rPr lang="es-ES_tradnl" sz="2000" dirty="0" err="1" smtClean="0">
                <a:solidFill>
                  <a:srgbClr val="000000"/>
                </a:solidFill>
              </a:rPr>
              <a:t>columna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80"/>
                </a:solidFill>
              </a:rPr>
              <a:t>Azar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>
                <a:solidFill>
                  <a:srgbClr val="8E6B23"/>
                </a:solidFill>
              </a:rPr>
              <a:t>9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fila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nroColumnas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</a:t>
            </a:r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columna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nroFilas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 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"matriz["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fila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","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columna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"] = 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matriz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 err="1">
                <a:solidFill>
                  <a:srgbClr val="000000"/>
                </a:solidFill>
              </a:rPr>
              <a:t>fila</a:t>
            </a:r>
            <a:r>
              <a:rPr lang="es-ES_tradnl" sz="2000" b="1" dirty="0" err="1">
                <a:solidFill>
                  <a:srgbClr val="000000"/>
                </a:solidFill>
              </a:rPr>
              <a:t>,</a:t>
            </a:r>
            <a:r>
              <a:rPr lang="es-ES_tradnl" sz="2000" dirty="0" err="1">
                <a:solidFill>
                  <a:srgbClr val="000000"/>
                </a:solidFill>
              </a:rPr>
              <a:t>columna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endParaRPr lang="es-ES_tradnl" sz="2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6848459" y="3721100"/>
            <a:ext cx="2533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 smtClean="0">
                <a:latin typeface="Arial" charset="0"/>
                <a:ea typeface="Arial" charset="0"/>
                <a:cs typeface="Arial" charset="0"/>
              </a:rPr>
              <a:t>Ahora podemos ver mejor el problema</a:t>
            </a:r>
            <a:endParaRPr lang="es-ES_tradnl" sz="2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1549400" y="3543420"/>
            <a:ext cx="3047999" cy="279159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redondeado 7"/>
          <p:cNvSpPr/>
          <p:nvPr/>
        </p:nvSpPr>
        <p:spPr>
          <a:xfrm>
            <a:off x="1670050" y="3867270"/>
            <a:ext cx="3054350" cy="279159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redondeado 8"/>
          <p:cNvSpPr/>
          <p:nvPr/>
        </p:nvSpPr>
        <p:spPr>
          <a:xfrm>
            <a:off x="1543050" y="5059422"/>
            <a:ext cx="3054350" cy="279159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redondeado 9"/>
          <p:cNvSpPr/>
          <p:nvPr/>
        </p:nvSpPr>
        <p:spPr>
          <a:xfrm>
            <a:off x="1670050" y="5383272"/>
            <a:ext cx="3054350" cy="279159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842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</a:t>
            </a:r>
            <a:r>
              <a:rPr lang="es-ES_tradnl" b="1" dirty="0" smtClean="0"/>
              <a:t>Métodos</a:t>
            </a:r>
            <a:br>
              <a:rPr lang="es-ES_tradnl" b="1" dirty="0" smtClean="0"/>
            </a:br>
            <a:r>
              <a:rPr lang="es-ES_tradnl" sz="3100" i="1" dirty="0" smtClean="0"/>
              <a:t>Definición con Estructuras como Parámetros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</a:t>
            </a:fld>
            <a:endParaRPr lang="es-ES_tradnl" dirty="0"/>
          </a:p>
        </p:txBody>
      </p:sp>
      <p:sp>
        <p:nvSpPr>
          <p:cNvPr id="8" name="Rectángulo 7"/>
          <p:cNvSpPr/>
          <p:nvPr/>
        </p:nvSpPr>
        <p:spPr>
          <a:xfrm>
            <a:off x="491724" y="2362710"/>
            <a:ext cx="76235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>
                <a:solidFill>
                  <a:srgbClr val="000080"/>
                </a:solidFill>
              </a:rPr>
              <a:t>SubAlgoritmo</a:t>
            </a:r>
            <a:r>
              <a:rPr lang="es-ES_tradnl" sz="2800" dirty="0">
                <a:solidFill>
                  <a:srgbClr val="000000"/>
                </a:solidFill>
              </a:rPr>
              <a:t> contador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contarCeros</a:t>
            </a:r>
            <a:r>
              <a:rPr lang="es-ES_tradnl" sz="2800" b="1" dirty="0">
                <a:solidFill>
                  <a:srgbClr val="000000"/>
                </a:solidFill>
              </a:rPr>
              <a:t>(</a:t>
            </a:r>
            <a:r>
              <a:rPr lang="es-ES_tradnl" sz="2800" dirty="0">
                <a:solidFill>
                  <a:srgbClr val="000000"/>
                </a:solidFill>
              </a:rPr>
              <a:t>v</a:t>
            </a:r>
            <a:r>
              <a:rPr lang="es-ES_tradnl" sz="2800" b="1" dirty="0">
                <a:solidFill>
                  <a:srgbClr val="000000"/>
                </a:solidFill>
              </a:rPr>
              <a:t>,</a:t>
            </a:r>
            <a:r>
              <a:rPr lang="es-ES_tradnl" sz="2800" dirty="0">
                <a:solidFill>
                  <a:srgbClr val="000000"/>
                </a:solidFill>
              </a:rPr>
              <a:t> cantidad</a:t>
            </a:r>
            <a:r>
              <a:rPr lang="es-ES_tradnl" sz="2800" b="1" dirty="0">
                <a:solidFill>
                  <a:srgbClr val="000000"/>
                </a:solidFill>
              </a:rPr>
              <a:t>)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b="1" dirty="0">
                <a:solidFill>
                  <a:srgbClr val="000080"/>
                </a:solidFill>
              </a:rPr>
              <a:t>Definir</a:t>
            </a:r>
            <a:r>
              <a:rPr lang="es-ES_tradnl" sz="2800" dirty="0">
                <a:solidFill>
                  <a:srgbClr val="000000"/>
                </a:solidFill>
              </a:rPr>
              <a:t> contador </a:t>
            </a:r>
            <a:r>
              <a:rPr lang="es-ES_tradnl" sz="2800" b="1" dirty="0">
                <a:solidFill>
                  <a:srgbClr val="000080"/>
                </a:solidFill>
              </a:rPr>
              <a:t>Como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Entero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dirty="0">
                <a:solidFill>
                  <a:srgbClr val="000000"/>
                </a:solidFill>
              </a:rPr>
              <a:t>contador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b="1" dirty="0">
                <a:solidFill>
                  <a:srgbClr val="000080"/>
                </a:solidFill>
              </a:rPr>
              <a:t>Para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 err="1">
                <a:solidFill>
                  <a:srgbClr val="000000"/>
                </a:solidFill>
              </a:rPr>
              <a:t>indice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Hasta</a:t>
            </a:r>
            <a:r>
              <a:rPr lang="es-ES_tradnl" sz="2800" dirty="0">
                <a:solidFill>
                  <a:srgbClr val="000000"/>
                </a:solidFill>
              </a:rPr>
              <a:t> cantidad </a:t>
            </a:r>
            <a:r>
              <a:rPr lang="es-ES_tradnl" sz="2800" b="1" dirty="0">
                <a:solidFill>
                  <a:srgbClr val="000000"/>
                </a:solidFill>
              </a:rPr>
              <a:t>-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Con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Paso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800" b="1" dirty="0">
                <a:solidFill>
                  <a:srgbClr val="000080"/>
                </a:solidFill>
              </a:rPr>
              <a:t>Si</a:t>
            </a:r>
            <a:r>
              <a:rPr lang="es-ES_tradnl" sz="2800" dirty="0">
                <a:solidFill>
                  <a:srgbClr val="000000"/>
                </a:solidFill>
              </a:rPr>
              <a:t> v</a:t>
            </a:r>
            <a:r>
              <a:rPr lang="es-ES_tradnl" sz="2800" b="1" dirty="0">
                <a:solidFill>
                  <a:srgbClr val="000000"/>
                </a:solidFill>
              </a:rPr>
              <a:t>[</a:t>
            </a:r>
            <a:r>
              <a:rPr lang="es-ES_tradnl" sz="2800" dirty="0" err="1">
                <a:solidFill>
                  <a:srgbClr val="000000"/>
                </a:solidFill>
              </a:rPr>
              <a:t>indice</a:t>
            </a:r>
            <a:r>
              <a:rPr lang="es-ES_tradnl" sz="2800" b="1" dirty="0">
                <a:solidFill>
                  <a:srgbClr val="000000"/>
                </a:solidFill>
              </a:rPr>
              <a:t>]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0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b="1" dirty="0">
                <a:solidFill>
                  <a:srgbClr val="000080"/>
                </a:solidFill>
              </a:rPr>
              <a:t>Entonces</a:t>
            </a:r>
          </a:p>
          <a:p>
            <a:pPr lvl="3"/>
            <a:r>
              <a:rPr lang="es-ES_tradnl" sz="2800" dirty="0">
                <a:solidFill>
                  <a:srgbClr val="000000"/>
                </a:solidFill>
              </a:rPr>
              <a:t>contador </a:t>
            </a:r>
            <a:r>
              <a:rPr lang="es-ES_tradnl" sz="2800" b="1" dirty="0">
                <a:solidFill>
                  <a:srgbClr val="000000"/>
                </a:solidFill>
              </a:rPr>
              <a:t>=</a:t>
            </a:r>
            <a:r>
              <a:rPr lang="es-ES_tradnl" sz="2800" dirty="0">
                <a:solidFill>
                  <a:srgbClr val="000000"/>
                </a:solidFill>
              </a:rPr>
              <a:t> contador </a:t>
            </a:r>
            <a:r>
              <a:rPr lang="es-ES_tradnl" sz="2800" b="1" dirty="0">
                <a:solidFill>
                  <a:srgbClr val="000000"/>
                </a:solidFill>
              </a:rPr>
              <a:t>+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  <a:r>
              <a:rPr lang="es-ES_tradnl" sz="2800" dirty="0">
                <a:solidFill>
                  <a:srgbClr val="8E6B23"/>
                </a:solidFill>
              </a:rPr>
              <a:t>1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s-ES_tradnl" sz="2800" b="1" dirty="0" err="1">
                <a:solidFill>
                  <a:srgbClr val="000080"/>
                </a:solidFill>
              </a:rPr>
              <a:t>FinSi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s-ES_tradnl" sz="2800" b="1" dirty="0" err="1">
                <a:solidFill>
                  <a:srgbClr val="000080"/>
                </a:solidFill>
              </a:rPr>
              <a:t>FinPara</a:t>
            </a:r>
            <a:r>
              <a:rPr lang="es-ES_tradnl" sz="2800" dirty="0">
                <a:solidFill>
                  <a:srgbClr val="000000"/>
                </a:solidFill>
              </a:rPr>
              <a:t> </a:t>
            </a:r>
          </a:p>
          <a:p>
            <a:r>
              <a:rPr lang="es-ES_tradnl" sz="2800" b="1" dirty="0" err="1">
                <a:solidFill>
                  <a:srgbClr val="000080"/>
                </a:solidFill>
              </a:rPr>
              <a:t>FinSubAlgoritmo</a:t>
            </a:r>
            <a:endParaRPr lang="es-ES_tradnl" sz="2800" dirty="0"/>
          </a:p>
        </p:txBody>
      </p:sp>
      <p:sp>
        <p:nvSpPr>
          <p:cNvPr id="9" name="Rectángulo redondeado 8"/>
          <p:cNvSpPr/>
          <p:nvPr/>
        </p:nvSpPr>
        <p:spPr>
          <a:xfrm>
            <a:off x="6028179" y="2362710"/>
            <a:ext cx="1946657" cy="531628"/>
          </a:xfrm>
          <a:prstGeom prst="round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/>
          <p:cNvSpPr txBox="1"/>
          <p:nvPr/>
        </p:nvSpPr>
        <p:spPr>
          <a:xfrm>
            <a:off x="5337544" y="5132699"/>
            <a:ext cx="3360507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Al pasar </a:t>
            </a:r>
            <a:r>
              <a:rPr lang="es-ES_tradnl" smtClean="0">
                <a:latin typeface="Arial" charset="0"/>
                <a:ea typeface="Arial" charset="0"/>
                <a:cs typeface="Arial" charset="0"/>
              </a:rPr>
              <a:t>como parámetro </a:t>
            </a:r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un arreglo, también debo indicar su dimensión para poder recorrer todos sus valores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ector recto de flecha 10"/>
          <p:cNvCxnSpPr>
            <a:stCxn id="10" idx="0"/>
            <a:endCxn id="9" idx="2"/>
          </p:cNvCxnSpPr>
          <p:nvPr/>
        </p:nvCxnSpPr>
        <p:spPr>
          <a:xfrm flipH="1" flipV="1">
            <a:off x="7001508" y="2894338"/>
            <a:ext cx="16290" cy="223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23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267279" y="3044305"/>
            <a:ext cx="2876721" cy="19178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</a:t>
            </a:r>
            <a:r>
              <a:rPr lang="es-ES_tradnl" sz="2800" i="1" dirty="0" err="1" smtClean="0"/>
              <a:t>Debugging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29</a:t>
            </a:fld>
            <a:endParaRPr lang="es-ES_tradnl"/>
          </a:p>
        </p:txBody>
      </p:sp>
      <p:sp>
        <p:nvSpPr>
          <p:cNvPr id="3" name="Rectángulo 2"/>
          <p:cNvSpPr/>
          <p:nvPr/>
        </p:nvSpPr>
        <p:spPr>
          <a:xfrm>
            <a:off x="844518" y="2258189"/>
            <a:ext cx="821693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matriz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fila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columna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nroFilas</a:t>
            </a:r>
            <a:r>
              <a:rPr lang="es-ES_tradnl" sz="2000" b="1" dirty="0" smtClean="0">
                <a:solidFill>
                  <a:srgbClr val="000000"/>
                </a:solidFill>
              </a:rPr>
              <a:t>,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nroColumnas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Entero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nroFilas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8E6B23"/>
                </a:solidFill>
              </a:rPr>
              <a:t>4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nroColumnas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8E6B23"/>
                </a:solidFill>
              </a:rPr>
              <a:t>5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matriz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 err="1">
                <a:solidFill>
                  <a:srgbClr val="000000"/>
                </a:solidFill>
              </a:rPr>
              <a:t>i</a:t>
            </a:r>
            <a:r>
              <a:rPr lang="es-ES_tradnl" sz="2000" b="1" dirty="0" err="1">
                <a:solidFill>
                  <a:srgbClr val="000000"/>
                </a:solidFill>
              </a:rPr>
              <a:t>,</a:t>
            </a:r>
            <a:r>
              <a:rPr lang="es-ES_tradnl" sz="2000" dirty="0" err="1">
                <a:solidFill>
                  <a:srgbClr val="000000"/>
                </a:solidFill>
              </a:rPr>
              <a:t>j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fila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nroFilas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</a:t>
            </a:r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columna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nroColumnas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    matriz</a:t>
            </a:r>
            <a:r>
              <a:rPr lang="es-ES_tradnl" sz="2000" b="1" dirty="0" smtClean="0">
                <a:solidFill>
                  <a:srgbClr val="000000"/>
                </a:solidFill>
              </a:rPr>
              <a:t>[</a:t>
            </a:r>
            <a:r>
              <a:rPr lang="es-ES_tradnl" sz="2000" dirty="0" err="1" smtClean="0">
                <a:solidFill>
                  <a:srgbClr val="000000"/>
                </a:solidFill>
              </a:rPr>
              <a:t>fila</a:t>
            </a:r>
            <a:r>
              <a:rPr lang="es-ES_tradnl" sz="2000" b="1" dirty="0" err="1" smtClean="0">
                <a:solidFill>
                  <a:srgbClr val="000000"/>
                </a:solidFill>
              </a:rPr>
              <a:t>,</a:t>
            </a:r>
            <a:r>
              <a:rPr lang="es-ES_tradnl" sz="2000" dirty="0" err="1" smtClean="0">
                <a:solidFill>
                  <a:srgbClr val="000000"/>
                </a:solidFill>
              </a:rPr>
              <a:t>columna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80"/>
                </a:solidFill>
              </a:rPr>
              <a:t>Azar</a:t>
            </a:r>
            <a:r>
              <a:rPr lang="es-ES_tradnl" sz="2000" b="1" dirty="0">
                <a:solidFill>
                  <a:srgbClr val="000000"/>
                </a:solidFill>
              </a:rPr>
              <a:t>(</a:t>
            </a:r>
            <a:r>
              <a:rPr lang="es-ES_tradnl" sz="2000" dirty="0">
                <a:solidFill>
                  <a:srgbClr val="8E6B23"/>
                </a:solidFill>
              </a:rPr>
              <a:t>9</a:t>
            </a:r>
            <a:r>
              <a:rPr lang="es-ES_tradnl" sz="2000" b="1" dirty="0">
                <a:solidFill>
                  <a:srgbClr val="000000"/>
                </a:solidFill>
              </a:rPr>
              <a:t>)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fila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nroFilas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</a:t>
            </a:r>
            <a:r>
              <a:rPr lang="es-ES_tradnl" sz="2000" b="1" dirty="0" smtClean="0">
                <a:solidFill>
                  <a:srgbClr val="000080"/>
                </a:solidFill>
              </a:rPr>
              <a:t>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columna </a:t>
            </a:r>
            <a:r>
              <a:rPr lang="es-ES_tradnl" sz="2000" b="1" dirty="0">
                <a:solidFill>
                  <a:srgbClr val="000000"/>
                </a:solidFill>
              </a:rPr>
              <a:t>=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0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Hasta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nroColumnas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-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Con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Paso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8E6B23"/>
                </a:solidFill>
              </a:rPr>
              <a:t>1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Hacer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 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"matriz["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fila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","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columna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"] = 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matriz</a:t>
            </a:r>
            <a:r>
              <a:rPr lang="es-ES_tradnl" sz="2000" b="1" dirty="0">
                <a:solidFill>
                  <a:srgbClr val="000000"/>
                </a:solidFill>
              </a:rPr>
              <a:t>[</a:t>
            </a:r>
            <a:r>
              <a:rPr lang="es-ES_tradnl" sz="2000" dirty="0" err="1">
                <a:solidFill>
                  <a:srgbClr val="000000"/>
                </a:solidFill>
              </a:rPr>
              <a:t>fila</a:t>
            </a:r>
            <a:r>
              <a:rPr lang="es-ES_tradnl" sz="2000" b="1" dirty="0" err="1">
                <a:solidFill>
                  <a:srgbClr val="000000"/>
                </a:solidFill>
              </a:rPr>
              <a:t>,</a:t>
            </a:r>
            <a:r>
              <a:rPr lang="es-ES_tradnl" sz="2000" dirty="0" err="1">
                <a:solidFill>
                  <a:srgbClr val="000000"/>
                </a:solidFill>
              </a:rPr>
              <a:t>columna</a:t>
            </a:r>
            <a:r>
              <a:rPr lang="es-ES_tradnl" sz="2000" b="1" dirty="0">
                <a:solidFill>
                  <a:srgbClr val="000000"/>
                </a:solidFill>
              </a:rPr>
              <a:t>]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  </a:t>
            </a:r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FinPara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63170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Entendiendo </a:t>
            </a:r>
            <a:r>
              <a:rPr lang="es-ES_tradnl" sz="2800" i="1" dirty="0"/>
              <a:t>el </a:t>
            </a:r>
            <a:r>
              <a:rPr lang="es-ES_tradnl" sz="2800" i="1" dirty="0" smtClean="0"/>
              <a:t>Código 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Nos enviaron el siguiente </a:t>
            </a:r>
            <a:r>
              <a:rPr lang="es-ES" dirty="0"/>
              <a:t>código</a:t>
            </a:r>
            <a:r>
              <a:rPr lang="es-ES" dirty="0" smtClean="0"/>
              <a:t> fuente pero no nos explicaron para que sirve</a:t>
            </a:r>
          </a:p>
          <a:p>
            <a:r>
              <a:rPr lang="es-ES" dirty="0" smtClean="0"/>
              <a:t>Explique que hace cada una de las partes del código </a:t>
            </a:r>
            <a:endParaRPr lang="es-ES_tradnl" dirty="0" smtClean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30</a:t>
            </a:fld>
            <a:endParaRPr lang="es-ES_tradnl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6667"/>
          <a:stretch/>
        </p:blipFill>
        <p:spPr>
          <a:xfrm>
            <a:off x="3175000" y="3756024"/>
            <a:ext cx="3302000" cy="262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Entendiendo </a:t>
            </a:r>
            <a:r>
              <a:rPr lang="es-ES_tradnl" sz="2800" i="1" dirty="0"/>
              <a:t>el </a:t>
            </a:r>
            <a:r>
              <a:rPr lang="es-ES_tradnl" sz="2800" i="1" dirty="0" smtClean="0"/>
              <a:t>Código 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31</a:t>
            </a:fld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234950" y="2120315"/>
            <a:ext cx="64071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matriz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numFilas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numColumnas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numFilas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5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 err="1" smtClean="0">
                <a:solidFill>
                  <a:srgbClr val="000000"/>
                </a:solidFill>
              </a:rPr>
              <a:t>numColumnas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3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matriz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numFilas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numColumnas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fila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columna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acumulador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auxiliar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Real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fila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numFilas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acumulador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0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columna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numColumnas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2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auxiliar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matriz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</a:rPr>
              <a:t>fila</a:t>
            </a:r>
            <a:r>
              <a:rPr lang="es-ES_tradnl" b="1" dirty="0" err="1" smtClean="0">
                <a:solidFill>
                  <a:srgbClr val="000000"/>
                </a:solidFill>
              </a:rPr>
              <a:t>,</a:t>
            </a:r>
            <a:r>
              <a:rPr lang="es-ES_tradnl" dirty="0" err="1" smtClean="0">
                <a:solidFill>
                  <a:srgbClr val="000000"/>
                </a:solidFill>
              </a:rPr>
              <a:t>columna</a:t>
            </a:r>
            <a:r>
              <a:rPr lang="es-ES_tradnl" b="1" dirty="0">
                <a:solidFill>
                  <a:srgbClr val="000000"/>
                </a:solidFill>
              </a:rPr>
              <a:t>]=</a:t>
            </a:r>
            <a:r>
              <a:rPr lang="es-ES_tradnl" dirty="0">
                <a:solidFill>
                  <a:srgbClr val="000000"/>
                </a:solidFill>
              </a:rPr>
              <a:t>auxiliar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acumulador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err="1" smtClean="0">
                <a:solidFill>
                  <a:srgbClr val="000000"/>
                </a:solidFill>
              </a:rPr>
              <a:t>acumulador</a:t>
            </a:r>
            <a:r>
              <a:rPr lang="es-ES_tradnl" b="1" dirty="0" err="1" smtClean="0">
                <a:solidFill>
                  <a:srgbClr val="000000"/>
                </a:solidFill>
              </a:rPr>
              <a:t>+</a:t>
            </a:r>
            <a:r>
              <a:rPr lang="es-ES_tradnl" dirty="0" err="1" smtClean="0">
                <a:solidFill>
                  <a:srgbClr val="000000"/>
                </a:solidFill>
              </a:rPr>
              <a:t>auxiliar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matriz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smtClean="0">
                <a:solidFill>
                  <a:srgbClr val="000000"/>
                </a:solidFill>
              </a:rPr>
              <a:t>fila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numColumnas</a:t>
            </a:r>
            <a:r>
              <a:rPr lang="es-ES_tradnl" b="1" dirty="0" smtClean="0">
                <a:solidFill>
                  <a:srgbClr val="000000"/>
                </a:solidFill>
              </a:rPr>
              <a:t>-</a:t>
            </a:r>
            <a:r>
              <a:rPr lang="es-ES_tradnl" dirty="0" smtClean="0">
                <a:solidFill>
                  <a:srgbClr val="8E6B23"/>
                </a:solidFill>
              </a:rPr>
              <a:t>1</a:t>
            </a:r>
            <a:r>
              <a:rPr lang="es-ES_tradnl" b="1" dirty="0">
                <a:solidFill>
                  <a:srgbClr val="000000"/>
                </a:solidFill>
              </a:rPr>
              <a:t>]=</a:t>
            </a:r>
            <a:r>
              <a:rPr lang="es-ES_tradnl" dirty="0">
                <a:solidFill>
                  <a:srgbClr val="000000"/>
                </a:solidFill>
              </a:rPr>
              <a:t>acumulador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/>
              <a:t/>
            </a:r>
            <a:br>
              <a:rPr lang="es-ES_tradnl" dirty="0"/>
            </a:br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16667"/>
          <a:stretch/>
        </p:blipFill>
        <p:spPr>
          <a:xfrm>
            <a:off x="7352401" y="5010150"/>
            <a:ext cx="1689999" cy="134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Entendiendo </a:t>
            </a:r>
            <a:r>
              <a:rPr lang="es-ES_tradnl" sz="2800" i="1" dirty="0"/>
              <a:t>el </a:t>
            </a:r>
            <a:r>
              <a:rPr lang="es-ES_tradnl" sz="2800" i="1" dirty="0" smtClean="0"/>
              <a:t>Código 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32</a:t>
            </a:fld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234950" y="2120315"/>
            <a:ext cx="64071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matriz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numFilas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numColumnas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numFilas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5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 err="1" smtClean="0">
                <a:solidFill>
                  <a:srgbClr val="000000"/>
                </a:solidFill>
              </a:rPr>
              <a:t>numColumnas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3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matriz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numFilas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numColumnas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fila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columna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acumulador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auxiliar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Real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fila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numFilas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acumulador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0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columna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numColumnas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2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auxiliar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matriz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</a:rPr>
              <a:t>fila</a:t>
            </a:r>
            <a:r>
              <a:rPr lang="es-ES_tradnl" b="1" dirty="0" err="1" smtClean="0">
                <a:solidFill>
                  <a:srgbClr val="000000"/>
                </a:solidFill>
              </a:rPr>
              <a:t>,</a:t>
            </a:r>
            <a:r>
              <a:rPr lang="es-ES_tradnl" dirty="0" err="1" smtClean="0">
                <a:solidFill>
                  <a:srgbClr val="000000"/>
                </a:solidFill>
              </a:rPr>
              <a:t>columna</a:t>
            </a:r>
            <a:r>
              <a:rPr lang="es-ES_tradnl" b="1" dirty="0">
                <a:solidFill>
                  <a:srgbClr val="000000"/>
                </a:solidFill>
              </a:rPr>
              <a:t>]=</a:t>
            </a:r>
            <a:r>
              <a:rPr lang="es-ES_tradnl" dirty="0">
                <a:solidFill>
                  <a:srgbClr val="000000"/>
                </a:solidFill>
              </a:rPr>
              <a:t>auxiliar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acumulador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err="1" smtClean="0">
                <a:solidFill>
                  <a:srgbClr val="000000"/>
                </a:solidFill>
              </a:rPr>
              <a:t>acumulador</a:t>
            </a:r>
            <a:r>
              <a:rPr lang="es-ES_tradnl" b="1" dirty="0" err="1" smtClean="0">
                <a:solidFill>
                  <a:srgbClr val="000000"/>
                </a:solidFill>
              </a:rPr>
              <a:t>+</a:t>
            </a:r>
            <a:r>
              <a:rPr lang="es-ES_tradnl" dirty="0" err="1" smtClean="0">
                <a:solidFill>
                  <a:srgbClr val="000000"/>
                </a:solidFill>
              </a:rPr>
              <a:t>auxiliar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matriz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smtClean="0">
                <a:solidFill>
                  <a:srgbClr val="000000"/>
                </a:solidFill>
              </a:rPr>
              <a:t>fila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numColumnas</a:t>
            </a:r>
            <a:r>
              <a:rPr lang="es-ES_tradnl" b="1" dirty="0" smtClean="0">
                <a:solidFill>
                  <a:srgbClr val="000000"/>
                </a:solidFill>
              </a:rPr>
              <a:t>-</a:t>
            </a:r>
            <a:r>
              <a:rPr lang="es-ES_tradnl" dirty="0" smtClean="0">
                <a:solidFill>
                  <a:srgbClr val="8E6B23"/>
                </a:solidFill>
              </a:rPr>
              <a:t>1</a:t>
            </a:r>
            <a:r>
              <a:rPr lang="es-ES_tradnl" b="1" dirty="0">
                <a:solidFill>
                  <a:srgbClr val="000000"/>
                </a:solidFill>
              </a:rPr>
              <a:t>]=</a:t>
            </a:r>
            <a:r>
              <a:rPr lang="es-ES_tradnl" dirty="0">
                <a:solidFill>
                  <a:srgbClr val="000000"/>
                </a:solidFill>
              </a:rPr>
              <a:t>acumulador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/>
              <a:t/>
            </a:r>
            <a:br>
              <a:rPr lang="es-ES_tradnl" dirty="0"/>
            </a:br>
            <a:endParaRPr lang="es-ES_tradnl" dirty="0"/>
          </a:p>
        </p:txBody>
      </p:sp>
      <p:sp>
        <p:nvSpPr>
          <p:cNvPr id="7" name="CuadroTexto 6"/>
          <p:cNvSpPr txBox="1"/>
          <p:nvPr/>
        </p:nvSpPr>
        <p:spPr>
          <a:xfrm>
            <a:off x="5844476" y="2120315"/>
            <a:ext cx="3293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latin typeface="Arial" charset="0"/>
                <a:ea typeface="Arial" charset="0"/>
                <a:cs typeface="Arial" charset="0"/>
              </a:rPr>
              <a:t>El código carga una matriz de 5x3. Las primeras 2 columnas son cargadas por el usuario. La tercera es la suma de las anteriores</a:t>
            </a:r>
            <a:endParaRPr lang="es-ES_tradnl" sz="2000" b="1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733033"/>
              </p:ext>
            </p:extLst>
          </p:nvPr>
        </p:nvGraphicFramePr>
        <p:xfrm>
          <a:off x="6320366" y="4162724"/>
          <a:ext cx="1989669" cy="2395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223"/>
                <a:gridCol w="663223"/>
                <a:gridCol w="663223"/>
              </a:tblGrid>
              <a:tr h="479001"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s-ES_tradnl" sz="2400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s-ES_tradnl" sz="2400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>
                          <a:solidFill>
                            <a:schemeClr val="accent4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es-ES_tradnl" sz="2400" dirty="0">
                        <a:solidFill>
                          <a:schemeClr val="accent4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79001"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30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40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accent4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70</a:t>
                      </a:r>
                      <a:endParaRPr lang="es-ES_tradnl" sz="2400" b="1" dirty="0">
                        <a:solidFill>
                          <a:schemeClr val="accent4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79001"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accent4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12</a:t>
                      </a:r>
                      <a:endParaRPr lang="es-ES_tradnl" sz="2400" b="1" dirty="0">
                        <a:solidFill>
                          <a:schemeClr val="accent4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79001"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12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accent4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16</a:t>
                      </a:r>
                      <a:endParaRPr lang="es-ES_tradnl" sz="2400" b="1" dirty="0">
                        <a:solidFill>
                          <a:schemeClr val="accent4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79001"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dirty="0" smtClean="0">
                          <a:solidFill>
                            <a:schemeClr val="accent4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14</a:t>
                      </a:r>
                      <a:endParaRPr lang="es-ES_tradnl" sz="2400" b="1" dirty="0">
                        <a:solidFill>
                          <a:schemeClr val="accent4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93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Matrices (Ejercicios)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9759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Tablas de Multiplicar</a:t>
            </a:r>
            <a:endParaRPr lang="es-ES_tradnl" sz="31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Desarrolle 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un algoritmo que calcule todas las tablas de multiplicar (del 1 al 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N)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  y las almacene en una 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matriz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Mostrar los resultados como en la 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figura (ejemplo 1 al 10)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34</a:t>
            </a:fld>
            <a:endParaRPr lang="es-ES_tradnl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029431"/>
              </p:ext>
            </p:extLst>
          </p:nvPr>
        </p:nvGraphicFramePr>
        <p:xfrm>
          <a:off x="1632616" y="3327108"/>
          <a:ext cx="5996880" cy="31143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37589"/>
                <a:gridCol w="500380"/>
                <a:gridCol w="428943"/>
                <a:gridCol w="428943"/>
                <a:gridCol w="428943"/>
                <a:gridCol w="428943"/>
                <a:gridCol w="428943"/>
                <a:gridCol w="428943"/>
                <a:gridCol w="428943"/>
                <a:gridCol w="428943"/>
                <a:gridCol w="527367"/>
              </a:tblGrid>
              <a:tr h="311438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Tabla</a:t>
                      </a:r>
                      <a:r>
                        <a:rPr lang="es-ES_tradnl" sz="1400" b="1" baseline="0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del 1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Tabla del 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Tabla del 3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15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21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27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Tabla del 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Tabla del 5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15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25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35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45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Tabla del 6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Tabla del 7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21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35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49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63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Tabla del 8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Tabla del 9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27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45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63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81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Tabla del 10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655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Edificio</a:t>
            </a:r>
            <a:endParaRPr lang="es-ES_tradnl" sz="31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4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Un edificio de departamentos tiene 10 pisos y cada piso tiene 2 departamentos. Se necesita almacenar </a:t>
            </a:r>
            <a:r>
              <a:rPr lang="es-ES" sz="24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el </a:t>
            </a:r>
            <a:r>
              <a:rPr lang="es-ES" sz="24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número de habitantes por departamento. Se desea saber: 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s-ES" sz="22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a) Cantidad total de habitantes del edificio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s-ES" sz="22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b) Cantidad total de habitantes por </a:t>
            </a:r>
            <a:r>
              <a:rPr lang="es-ES" sz="22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piso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Además de mostrarse por pantalla, esta información debe ser almacenada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s-ES" sz="22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35</a:t>
            </a:fld>
            <a:endParaRPr lang="es-ES_tradnl"/>
          </a:p>
        </p:txBody>
      </p:sp>
      <p:pic>
        <p:nvPicPr>
          <p:cNvPr id="7" name="Imagen 6"/>
          <p:cNvPicPr/>
          <p:nvPr/>
        </p:nvPicPr>
        <p:blipFill>
          <a:blip r:embed="rId2"/>
          <a:stretch/>
        </p:blipFill>
        <p:spPr>
          <a:xfrm>
            <a:off x="7035800" y="4636668"/>
            <a:ext cx="2034910" cy="18154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11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Notas Alumnos</a:t>
            </a:r>
            <a:endParaRPr lang="es-ES_tradnl" sz="31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Desarrolle un algoritmo que permita 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cargar N notas para M alumnos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Debe implementar un método que cargue todos los nombres de los alumnos y sus notas (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numéricas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s-ES" sz="17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Suponga </a:t>
            </a:r>
            <a:r>
              <a:rPr lang="es-ES" sz="17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que no habrá alumnos con el mismo </a:t>
            </a:r>
            <a:r>
              <a:rPr lang="es-ES" sz="17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nombre</a:t>
            </a:r>
            <a:endParaRPr lang="es-ES" sz="2100" dirty="0" smtClean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Otro 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método debe 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permitir obtener el promedio 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general (es 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decir, de 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todas las notas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) de un alumno 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(el nombre será ingresado 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por el usuario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s-ES" sz="17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En </a:t>
            </a:r>
            <a:r>
              <a:rPr lang="es-ES" sz="17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una primera versión, suponer que el nombre ingresado siempre existirá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 Ayuda: debe utilizar una estructura para los nombres de los alumnos y otra para las notas</a:t>
            </a:r>
            <a:endParaRPr lang="es-ES" sz="21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s-ES" sz="2100" dirty="0" smtClean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36</a:t>
            </a:fld>
            <a:endParaRPr lang="es-ES_tradnl"/>
          </a:p>
        </p:txBody>
      </p:sp>
      <p:pic>
        <p:nvPicPr>
          <p:cNvPr id="7" name="Imagen 6"/>
          <p:cNvPicPr/>
          <p:nvPr/>
        </p:nvPicPr>
        <p:blipFill>
          <a:blip r:embed="rId2"/>
          <a:stretch/>
        </p:blipFill>
        <p:spPr>
          <a:xfrm>
            <a:off x="8039100" y="5551849"/>
            <a:ext cx="952499" cy="9915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0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Matrices (</a:t>
            </a:r>
            <a:r>
              <a:rPr lang="es-ES_tradnl" dirty="0" smtClean="0"/>
              <a:t>Resolución)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025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Tablas de Multiplicar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38</a:t>
            </a:fld>
            <a:endParaRPr lang="es-ES_tradnl"/>
          </a:p>
        </p:txBody>
      </p:sp>
      <p:sp>
        <p:nvSpPr>
          <p:cNvPr id="10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Desarrolle 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un algoritmo que calcule todas las tablas de multiplicar (del 1 al 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N)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  y las almacene en una 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matriz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Mostrar los resultados como en la 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figura (ejemplo 1 al 10)</a:t>
            </a: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70611"/>
              </p:ext>
            </p:extLst>
          </p:nvPr>
        </p:nvGraphicFramePr>
        <p:xfrm>
          <a:off x="1632616" y="3327108"/>
          <a:ext cx="5996880" cy="31143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37589"/>
                <a:gridCol w="500380"/>
                <a:gridCol w="428943"/>
                <a:gridCol w="428943"/>
                <a:gridCol w="428943"/>
                <a:gridCol w="428943"/>
                <a:gridCol w="428943"/>
                <a:gridCol w="428943"/>
                <a:gridCol w="428943"/>
                <a:gridCol w="428943"/>
                <a:gridCol w="527367"/>
              </a:tblGrid>
              <a:tr h="311438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Tabla</a:t>
                      </a:r>
                      <a:r>
                        <a:rPr lang="es-ES_tradnl" sz="1400" b="1" baseline="0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del 1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Tabla del 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Tabla del 3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15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21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27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Tabla del 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Tabla del 5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15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25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35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45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Tabla del 6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Tabla del 7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21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35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49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63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Tabla del 8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Tabla del 9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27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36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45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54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63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72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81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Tabla del 10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8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Estructuras de Datos y </a:t>
            </a:r>
            <a:r>
              <a:rPr lang="es-ES_tradnl" b="1" dirty="0" smtClean="0"/>
              <a:t>Métodos</a:t>
            </a:r>
            <a:br>
              <a:rPr lang="es-ES_tradnl" b="1" dirty="0" smtClean="0"/>
            </a:br>
            <a:r>
              <a:rPr lang="es-ES_tradnl" sz="3100" i="1" dirty="0" smtClean="0"/>
              <a:t>Retornos de Arreglos/Matrices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</a:t>
            </a:fld>
            <a:endParaRPr lang="es-ES_tradnl" dirty="0"/>
          </a:p>
        </p:txBody>
      </p:sp>
      <p:sp>
        <p:nvSpPr>
          <p:cNvPr id="7" name="Rectángulo 6"/>
          <p:cNvSpPr/>
          <p:nvPr/>
        </p:nvSpPr>
        <p:spPr>
          <a:xfrm>
            <a:off x="796113" y="2566882"/>
            <a:ext cx="771923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SubAlgoritmo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cargarVector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(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v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)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Definir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Como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Entero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Para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=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0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Hasta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cantidad 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-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Con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b="1" dirty="0" smtClean="0">
                <a:solidFill>
                  <a:srgbClr val="000080"/>
                </a:solidFill>
                <a:effectLst/>
              </a:rPr>
              <a:t>Paso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8E6B23"/>
                </a:solidFill>
                <a:effectLst/>
              </a:rPr>
              <a:t>1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Escribir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"Ingrese el valor "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,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  <a:r>
              <a:rPr lang="es-ES_tradnl" sz="2800" dirty="0" smtClean="0">
                <a:solidFill>
                  <a:srgbClr val="FF0000"/>
                </a:solidFill>
                <a:effectLst/>
              </a:rPr>
              <a:t>":"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s-ES_tradnl" sz="2800" b="1" dirty="0" smtClean="0">
                <a:solidFill>
                  <a:srgbClr val="000080"/>
                </a:solidFill>
                <a:effectLst/>
              </a:rPr>
              <a:t>Leer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v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[</a:t>
            </a:r>
            <a:r>
              <a:rPr lang="es-ES_tradnl" sz="2800" dirty="0" err="1" smtClean="0">
                <a:solidFill>
                  <a:srgbClr val="000000"/>
                </a:solidFill>
                <a:effectLst/>
              </a:rPr>
              <a:t>indice</a:t>
            </a:r>
            <a:r>
              <a:rPr lang="es-ES_tradnl" sz="2800" b="1" dirty="0" smtClean="0">
                <a:solidFill>
                  <a:srgbClr val="000000"/>
                </a:solidFill>
                <a:effectLst/>
              </a:rPr>
              <a:t>]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FinPara</a:t>
            </a:r>
            <a:r>
              <a:rPr lang="es-ES_tradnl" sz="2800" dirty="0" smtClean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s-ES_tradnl" sz="2800" b="1" dirty="0" err="1" smtClean="0">
                <a:solidFill>
                  <a:srgbClr val="000080"/>
                </a:solidFill>
                <a:effectLst/>
              </a:rPr>
              <a:t>FinSubAlgoritmo</a:t>
            </a:r>
            <a:endParaRPr lang="es-ES_tradnl" sz="2800" dirty="0"/>
          </a:p>
        </p:txBody>
      </p:sp>
      <p:sp>
        <p:nvSpPr>
          <p:cNvPr id="9" name="Rectángulo redondeado 8"/>
          <p:cNvSpPr/>
          <p:nvPr/>
        </p:nvSpPr>
        <p:spPr>
          <a:xfrm>
            <a:off x="1753891" y="4297835"/>
            <a:ext cx="2137625" cy="531628"/>
          </a:xfrm>
          <a:prstGeom prst="round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/>
          <p:cNvSpPr txBox="1"/>
          <p:nvPr/>
        </p:nvSpPr>
        <p:spPr>
          <a:xfrm>
            <a:off x="5932967" y="4609812"/>
            <a:ext cx="3062795" cy="147732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Las modificaciones hechas sobre un arreglo declarado como parámetro se llevaran a cabo en el arreglo original (no existe </a:t>
            </a:r>
            <a:r>
              <a:rPr lang="es-ES_tradnl" smtClean="0">
                <a:latin typeface="Arial" charset="0"/>
                <a:ea typeface="Arial" charset="0"/>
                <a:cs typeface="Arial" charset="0"/>
              </a:rPr>
              <a:t>una copia)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ector recto de flecha 10"/>
          <p:cNvCxnSpPr>
            <a:stCxn id="10" idx="1"/>
            <a:endCxn id="9" idx="3"/>
          </p:cNvCxnSpPr>
          <p:nvPr/>
        </p:nvCxnSpPr>
        <p:spPr>
          <a:xfrm flipH="1" flipV="1">
            <a:off x="3891516" y="4563649"/>
            <a:ext cx="2041451" cy="784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redondeado 11"/>
          <p:cNvSpPr/>
          <p:nvPr/>
        </p:nvSpPr>
        <p:spPr>
          <a:xfrm>
            <a:off x="2530548" y="2566882"/>
            <a:ext cx="723015" cy="531628"/>
          </a:xfrm>
          <a:prstGeom prst="round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CuadroTexto 12"/>
          <p:cNvSpPr txBox="1"/>
          <p:nvPr/>
        </p:nvSpPr>
        <p:spPr>
          <a:xfrm>
            <a:off x="5932967" y="1966716"/>
            <a:ext cx="2765084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No es posible retornar estructuras en </a:t>
            </a:r>
            <a:r>
              <a:rPr lang="es-ES_tradnl" dirty="0" err="1" smtClean="0">
                <a:latin typeface="Arial" charset="0"/>
                <a:ea typeface="Arial" charset="0"/>
                <a:cs typeface="Arial" charset="0"/>
              </a:rPr>
              <a:t>PSeInt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Conector recto de flecha 13"/>
          <p:cNvCxnSpPr>
            <a:stCxn id="13" idx="1"/>
          </p:cNvCxnSpPr>
          <p:nvPr/>
        </p:nvCxnSpPr>
        <p:spPr>
          <a:xfrm flipH="1">
            <a:off x="2870792" y="2289882"/>
            <a:ext cx="3062175" cy="27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32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Tablas de Multiplicar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39</a:t>
            </a:fld>
            <a:endParaRPr lang="es-ES_tradnl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1059184935"/>
              </p:ext>
            </p:extLst>
          </p:nvPr>
        </p:nvGraphicFramePr>
        <p:xfrm>
          <a:off x="1625600" y="900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ángulo 11"/>
          <p:cNvSpPr/>
          <p:nvPr/>
        </p:nvSpPr>
        <p:spPr>
          <a:xfrm>
            <a:off x="2108200" y="4002038"/>
            <a:ext cx="5943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0080"/>
                </a:solidFill>
              </a:rPr>
              <a:t>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tablasDeMultiplicar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limiteTabla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tablasMultiplicar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FF0000"/>
                </a:solidFill>
              </a:rPr>
              <a:t>"Hasta que </a:t>
            </a:r>
            <a:r>
              <a:rPr lang="es-ES_tradnl" dirty="0">
                <a:solidFill>
                  <a:srgbClr val="FF0000"/>
                </a:solidFill>
              </a:rPr>
              <a:t>tabla desea calcular?"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limiteTabla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tablasMultiplicar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limiteTabla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limiteTabla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</a:t>
            </a: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cargarTablas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err="1" smtClean="0">
                <a:solidFill>
                  <a:srgbClr val="000000"/>
                </a:solidFill>
              </a:rPr>
              <a:t>tablasMultiplicar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limiteTabla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</a:t>
            </a: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mostrarTablas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err="1" smtClean="0">
                <a:solidFill>
                  <a:srgbClr val="000000"/>
                </a:solidFill>
              </a:rPr>
              <a:t>tablasMultiplicar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limiteTabla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FinAlgoritmo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337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Tablas de Multiplicar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40</a:t>
            </a:fld>
            <a:endParaRPr lang="es-ES_tradnl"/>
          </a:p>
        </p:txBody>
      </p:sp>
      <p:sp>
        <p:nvSpPr>
          <p:cNvPr id="3" name="Rectángulo 2"/>
          <p:cNvSpPr/>
          <p:nvPr/>
        </p:nvSpPr>
        <p:spPr>
          <a:xfrm>
            <a:off x="663457" y="2488768"/>
            <a:ext cx="63373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cargarTablas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tablasMultiplicar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limiteTabla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  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indiceFila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limiteTabla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</a:t>
            </a:r>
            <a:r>
              <a:rPr lang="es-ES_tradnl" dirty="0" err="1" smtClean="0">
                <a:solidFill>
                  <a:srgbClr val="000000"/>
                </a:solidFill>
              </a:rPr>
              <a:t>cargarTablaDel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indiceFila</a:t>
            </a:r>
            <a:r>
              <a:rPr lang="es-ES_tradnl" b="1" dirty="0" smtClean="0">
                <a:solidFill>
                  <a:srgbClr val="000000"/>
                </a:solidFill>
              </a:rPr>
              <a:t>+</a:t>
            </a:r>
            <a:r>
              <a:rPr lang="es-ES_tradnl" dirty="0" smtClean="0">
                <a:solidFill>
                  <a:srgbClr val="8E6B23"/>
                </a:solidFill>
              </a:rPr>
              <a:t>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limiteTabla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tablasMultiplicar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663457" y="4452644"/>
            <a:ext cx="70421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cargarTablaDel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nroTabla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limiteTabla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tablasMultiplicar</a:t>
            </a:r>
            <a:r>
              <a:rPr lang="es-ES_tradnl" b="1" dirty="0" smtClean="0">
                <a:solidFill>
                  <a:srgbClr val="000000"/>
                </a:solidFill>
              </a:rPr>
              <a:t>)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limiteTabla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</a:t>
            </a:r>
            <a:r>
              <a:rPr lang="es-ES_tradnl" dirty="0" err="1" smtClean="0">
                <a:solidFill>
                  <a:srgbClr val="000000"/>
                </a:solidFill>
              </a:rPr>
              <a:t>tablasMultiplicar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smtClean="0">
                <a:solidFill>
                  <a:srgbClr val="000000"/>
                </a:solidFill>
              </a:rPr>
              <a:t>nroTabla</a:t>
            </a:r>
            <a:r>
              <a:rPr lang="es-ES_tradnl" b="1" dirty="0" smtClean="0">
                <a:solidFill>
                  <a:srgbClr val="000000"/>
                </a:solidFill>
              </a:rPr>
              <a:t>-</a:t>
            </a:r>
            <a:r>
              <a:rPr lang="es-ES_tradnl" dirty="0" smtClean="0">
                <a:solidFill>
                  <a:srgbClr val="8E6B23"/>
                </a:solidFill>
              </a:rPr>
              <a:t>1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indice</a:t>
            </a:r>
            <a:r>
              <a:rPr lang="es-ES_tradnl" b="1" dirty="0" smtClean="0">
                <a:solidFill>
                  <a:srgbClr val="000000"/>
                </a:solidFill>
              </a:rPr>
              <a:t>-</a:t>
            </a:r>
            <a:r>
              <a:rPr lang="es-ES_tradnl" dirty="0" smtClean="0">
                <a:solidFill>
                  <a:srgbClr val="8E6B23"/>
                </a:solidFill>
              </a:rPr>
              <a:t>1</a:t>
            </a:r>
            <a:r>
              <a:rPr lang="es-ES_tradnl" b="1" dirty="0">
                <a:solidFill>
                  <a:srgbClr val="000000"/>
                </a:solidFill>
              </a:rPr>
              <a:t>]=</a:t>
            </a:r>
            <a:r>
              <a:rPr lang="es-ES_tradnl" dirty="0" err="1">
                <a:solidFill>
                  <a:srgbClr val="000000"/>
                </a:solidFill>
              </a:rPr>
              <a:t>nroTabla</a:t>
            </a:r>
            <a:r>
              <a:rPr lang="es-ES_tradnl" b="1" dirty="0">
                <a:solidFill>
                  <a:srgbClr val="000000"/>
                </a:solidFill>
              </a:rPr>
              <a:t>*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9" name="Rectángulo redondeado 8"/>
          <p:cNvSpPr/>
          <p:nvPr/>
        </p:nvSpPr>
        <p:spPr>
          <a:xfrm>
            <a:off x="1301272" y="2850076"/>
            <a:ext cx="921228" cy="264136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redondeado 10"/>
          <p:cNvSpPr/>
          <p:nvPr/>
        </p:nvSpPr>
        <p:spPr>
          <a:xfrm>
            <a:off x="1301272" y="4786826"/>
            <a:ext cx="610078" cy="264136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CuadroTexto 11"/>
          <p:cNvSpPr txBox="1"/>
          <p:nvPr/>
        </p:nvSpPr>
        <p:spPr>
          <a:xfrm>
            <a:off x="5454650" y="5585523"/>
            <a:ext cx="3689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 smtClean="0">
                <a:latin typeface="Arial" charset="0"/>
                <a:ea typeface="Arial" charset="0"/>
                <a:cs typeface="Arial" charset="0"/>
              </a:rPr>
              <a:t>Record</a:t>
            </a:r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á</a:t>
            </a:r>
            <a:r>
              <a:rPr lang="es-ES_tradnl" sz="2400" b="1" dirty="0" smtClean="0">
                <a:latin typeface="Arial" charset="0"/>
                <a:ea typeface="Arial" charset="0"/>
                <a:cs typeface="Arial" charset="0"/>
              </a:rPr>
              <a:t> definir las variables que utilices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7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Tablas de Multiplicar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41</a:t>
            </a:fld>
            <a:endParaRPr lang="es-ES_tradnl"/>
          </a:p>
        </p:txBody>
      </p:sp>
      <p:sp>
        <p:nvSpPr>
          <p:cNvPr id="3" name="Rectángulo 2"/>
          <p:cNvSpPr/>
          <p:nvPr/>
        </p:nvSpPr>
        <p:spPr>
          <a:xfrm>
            <a:off x="663457" y="2488768"/>
            <a:ext cx="63373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cargarTablas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tablasMultiplicar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limiteTabla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  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indiceFila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limiteTabla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</a:t>
            </a:r>
            <a:r>
              <a:rPr lang="es-ES_tradnl" dirty="0" err="1" smtClean="0">
                <a:solidFill>
                  <a:srgbClr val="000000"/>
                </a:solidFill>
              </a:rPr>
              <a:t>cargarTablaDel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err="1" smtClean="0">
                <a:solidFill>
                  <a:srgbClr val="000000"/>
                </a:solidFill>
              </a:rPr>
              <a:t>indiceFila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limiteTabla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tablasMultiplicar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663457" y="4452644"/>
            <a:ext cx="70421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cargarTablaDel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nroTabla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limiteTabla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tablasMultiplicar</a:t>
            </a:r>
            <a:r>
              <a:rPr lang="es-ES_tradnl" b="1" dirty="0" smtClean="0">
                <a:solidFill>
                  <a:srgbClr val="000000"/>
                </a:solidFill>
              </a:rPr>
              <a:t>)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limiteTabla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</a:t>
            </a:r>
            <a:r>
              <a:rPr lang="es-ES_tradnl" dirty="0" err="1" smtClean="0">
                <a:solidFill>
                  <a:srgbClr val="000000"/>
                </a:solidFill>
              </a:rPr>
              <a:t>tablasMultiplicar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smtClean="0">
                <a:solidFill>
                  <a:srgbClr val="000000"/>
                </a:solidFill>
              </a:rPr>
              <a:t>nroTabla</a:t>
            </a:r>
            <a:r>
              <a:rPr lang="es-ES_tradnl" b="1" dirty="0" smtClean="0">
                <a:solidFill>
                  <a:srgbClr val="000000"/>
                </a:solidFill>
              </a:rPr>
              <a:t>-</a:t>
            </a:r>
            <a:r>
              <a:rPr lang="es-ES_tradnl" dirty="0" smtClean="0">
                <a:solidFill>
                  <a:srgbClr val="8E6B23"/>
                </a:solidFill>
              </a:rPr>
              <a:t>1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indice</a:t>
            </a:r>
            <a:r>
              <a:rPr lang="es-ES_tradnl" b="1" dirty="0" smtClean="0">
                <a:solidFill>
                  <a:srgbClr val="000000"/>
                </a:solidFill>
              </a:rPr>
              <a:t>-</a:t>
            </a:r>
            <a:r>
              <a:rPr lang="es-ES_tradnl" dirty="0" smtClean="0">
                <a:solidFill>
                  <a:srgbClr val="8E6B23"/>
                </a:solidFill>
              </a:rPr>
              <a:t>1</a:t>
            </a:r>
            <a:r>
              <a:rPr lang="es-ES_tradnl" b="1" dirty="0">
                <a:solidFill>
                  <a:srgbClr val="000000"/>
                </a:solidFill>
              </a:rPr>
              <a:t>]=</a:t>
            </a:r>
            <a:r>
              <a:rPr lang="es-ES_tradnl" dirty="0" err="1">
                <a:solidFill>
                  <a:srgbClr val="000000"/>
                </a:solidFill>
              </a:rPr>
              <a:t>nroTabla</a:t>
            </a:r>
            <a:r>
              <a:rPr lang="es-ES_tradnl" b="1" dirty="0">
                <a:solidFill>
                  <a:srgbClr val="000000"/>
                </a:solidFill>
              </a:rPr>
              <a:t>*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9" name="Rectángulo redondeado 8"/>
          <p:cNvSpPr/>
          <p:nvPr/>
        </p:nvSpPr>
        <p:spPr>
          <a:xfrm>
            <a:off x="2393472" y="3114212"/>
            <a:ext cx="883128" cy="264136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redondeado 10"/>
          <p:cNvSpPr/>
          <p:nvPr/>
        </p:nvSpPr>
        <p:spPr>
          <a:xfrm>
            <a:off x="3527068" y="4536631"/>
            <a:ext cx="809982" cy="264136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CuadroTexto 11"/>
          <p:cNvSpPr txBox="1"/>
          <p:nvPr/>
        </p:nvSpPr>
        <p:spPr>
          <a:xfrm>
            <a:off x="4610100" y="5514473"/>
            <a:ext cx="453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Presta atención al significado de los parámetros 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Tablas de Multiplicar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42</a:t>
            </a:fld>
            <a:endParaRPr lang="es-ES_tradnl"/>
          </a:p>
        </p:txBody>
      </p:sp>
      <p:sp>
        <p:nvSpPr>
          <p:cNvPr id="3" name="Rectángulo 2"/>
          <p:cNvSpPr/>
          <p:nvPr/>
        </p:nvSpPr>
        <p:spPr>
          <a:xfrm>
            <a:off x="663457" y="2488768"/>
            <a:ext cx="63373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cargarTablas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tablasMultiplicar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limiteTabla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indiceFila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indiceFila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limiteTabla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</a:t>
            </a:r>
            <a:r>
              <a:rPr lang="es-ES_tradnl" dirty="0" err="1" smtClean="0">
                <a:solidFill>
                  <a:srgbClr val="000000"/>
                </a:solidFill>
              </a:rPr>
              <a:t>cargarTablaDel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smtClean="0">
                <a:solidFill>
                  <a:srgbClr val="000000"/>
                </a:solidFill>
              </a:rPr>
              <a:t>indiceFila</a:t>
            </a:r>
            <a:r>
              <a:rPr lang="es-ES_tradnl" b="1" dirty="0" smtClean="0">
                <a:solidFill>
                  <a:srgbClr val="000000"/>
                </a:solidFill>
              </a:rPr>
              <a:t>+</a:t>
            </a:r>
            <a:r>
              <a:rPr lang="es-ES_tradnl" dirty="0" smtClean="0">
                <a:solidFill>
                  <a:srgbClr val="8E6B23"/>
                </a:solidFill>
              </a:rPr>
              <a:t>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limiteTabla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tablasMultiplicar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6" name="Rectángulo 5"/>
          <p:cNvSpPr/>
          <p:nvPr/>
        </p:nvSpPr>
        <p:spPr>
          <a:xfrm>
            <a:off x="663457" y="4452644"/>
            <a:ext cx="7042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cargarTablaDel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nroTabla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limiteTabla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tablasMultiplicar</a:t>
            </a:r>
            <a:r>
              <a:rPr lang="es-ES_tradnl" b="1" dirty="0" smtClean="0">
                <a:solidFill>
                  <a:srgbClr val="000000"/>
                </a:solidFill>
              </a:rPr>
              <a:t>)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Definir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limiteTabla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</a:t>
            </a:r>
            <a:r>
              <a:rPr lang="es-ES_tradnl" dirty="0" err="1" smtClean="0">
                <a:solidFill>
                  <a:srgbClr val="000000"/>
                </a:solidFill>
              </a:rPr>
              <a:t>tablasMultiplicar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smtClean="0">
                <a:solidFill>
                  <a:srgbClr val="000000"/>
                </a:solidFill>
              </a:rPr>
              <a:t>nroTabla</a:t>
            </a:r>
            <a:r>
              <a:rPr lang="es-ES_tradnl" b="1" dirty="0" smtClean="0">
                <a:solidFill>
                  <a:srgbClr val="000000"/>
                </a:solidFill>
              </a:rPr>
              <a:t>-</a:t>
            </a:r>
            <a:r>
              <a:rPr lang="es-ES_tradnl" dirty="0" smtClean="0">
                <a:solidFill>
                  <a:srgbClr val="8E6B23"/>
                </a:solidFill>
              </a:rPr>
              <a:t>1</a:t>
            </a:r>
            <a:r>
              <a:rPr lang="es-ES_tradnl" b="1" dirty="0" smtClean="0">
                <a:solidFill>
                  <a:srgbClr val="000000"/>
                </a:solidFill>
              </a:rPr>
              <a:t>,</a:t>
            </a:r>
            <a:r>
              <a:rPr lang="es-ES_tradnl" dirty="0" smtClean="0">
                <a:solidFill>
                  <a:srgbClr val="000000"/>
                </a:solidFill>
              </a:rPr>
              <a:t>indice</a:t>
            </a:r>
            <a:r>
              <a:rPr lang="es-ES_tradnl" b="1" dirty="0" smtClean="0">
                <a:solidFill>
                  <a:srgbClr val="000000"/>
                </a:solidFill>
              </a:rPr>
              <a:t>-</a:t>
            </a:r>
            <a:r>
              <a:rPr lang="es-ES_tradnl" dirty="0" smtClean="0">
                <a:solidFill>
                  <a:srgbClr val="8E6B23"/>
                </a:solidFill>
              </a:rPr>
              <a:t>1</a:t>
            </a:r>
            <a:r>
              <a:rPr lang="es-ES_tradnl" b="1" dirty="0">
                <a:solidFill>
                  <a:srgbClr val="000000"/>
                </a:solidFill>
              </a:rPr>
              <a:t>]=</a:t>
            </a:r>
            <a:r>
              <a:rPr lang="es-ES_tradnl" dirty="0" err="1">
                <a:solidFill>
                  <a:srgbClr val="000000"/>
                </a:solidFill>
              </a:rPr>
              <a:t>nroTabla</a:t>
            </a:r>
            <a:r>
              <a:rPr lang="es-ES_tradnl" b="1" dirty="0">
                <a:solidFill>
                  <a:srgbClr val="000000"/>
                </a:solidFill>
              </a:rPr>
              <a:t>*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501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Tablas de Multiplicar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43</a:t>
            </a:fld>
            <a:endParaRPr lang="es-ES_tradnl"/>
          </a:p>
        </p:txBody>
      </p:sp>
      <p:sp>
        <p:nvSpPr>
          <p:cNvPr id="7" name="Rectángulo 6"/>
          <p:cNvSpPr/>
          <p:nvPr/>
        </p:nvSpPr>
        <p:spPr>
          <a:xfrm>
            <a:off x="438150" y="2766189"/>
            <a:ext cx="66992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mostrarTablas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tablasMultiplicar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limiteTabla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indiceFila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indiceColumna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indiceFila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limiteTabla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    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indiceColumna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limiteTabla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 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tablasMultiplicar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</a:rPr>
              <a:t>indiceFila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indiceColumna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smtClean="0">
                <a:solidFill>
                  <a:srgbClr val="000080"/>
                </a:solidFill>
              </a:rPr>
              <a:t> 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9" name="CuadroTexto 8"/>
          <p:cNvSpPr txBox="1"/>
          <p:nvPr/>
        </p:nvSpPr>
        <p:spPr>
          <a:xfrm>
            <a:off x="4254500" y="4815973"/>
            <a:ext cx="453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Los resultados no se muestran como se pedía en la consigna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2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Tablas de Multiplicar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44</a:t>
            </a:fld>
            <a:endParaRPr lang="es-ES_tradnl"/>
          </a:p>
        </p:txBody>
      </p:sp>
      <p:sp>
        <p:nvSpPr>
          <p:cNvPr id="7" name="Rectángulo 6"/>
          <p:cNvSpPr/>
          <p:nvPr/>
        </p:nvSpPr>
        <p:spPr>
          <a:xfrm>
            <a:off x="438150" y="2766189"/>
            <a:ext cx="66992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mostrarTablas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tablasMultiplicar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limiteTabla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indiceFila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indiceColumna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indiceFila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limiteTabla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Sin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Saltar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"Tabla del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indiceFila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FF0000"/>
                </a:solidFill>
              </a:rPr>
              <a:t>": 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indiceColumna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limiteTabla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 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Sin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Saltar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tablasMultiplicar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indiceFila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indiceColumna</a:t>
            </a:r>
            <a:r>
              <a:rPr lang="es-ES_tradnl" b="1" dirty="0">
                <a:solidFill>
                  <a:srgbClr val="000000"/>
                </a:solidFill>
              </a:rPr>
              <a:t>],</a:t>
            </a:r>
            <a:r>
              <a:rPr lang="es-ES_tradnl" dirty="0">
                <a:solidFill>
                  <a:srgbClr val="FF0000"/>
                </a:solidFill>
              </a:rPr>
              <a:t>" 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5967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Edificio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45</a:t>
            </a:fld>
            <a:endParaRPr lang="es-ES_tradnl"/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4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Un edificio de departamentos tiene 10 pisos y cada piso tiene 2 departamentos. Se necesita almacenar </a:t>
            </a:r>
            <a:r>
              <a:rPr lang="es-ES" sz="24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el </a:t>
            </a:r>
            <a:r>
              <a:rPr lang="es-ES" sz="24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número de habitantes por departamento. Se desea saber: 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s-ES" sz="22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a) Cantidad total de habitantes del edificio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s-ES" sz="22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b) Cantidad total de habitantes por </a:t>
            </a:r>
            <a:r>
              <a:rPr lang="es-ES" sz="22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piso</a:t>
            </a:r>
            <a:endParaRPr lang="es-ES" sz="1800" dirty="0" smtClean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s-ES" sz="18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Además de mostrarse por pantalla, esta información debe ser almacenada </a:t>
            </a:r>
          </a:p>
        </p:txBody>
      </p:sp>
      <p:pic>
        <p:nvPicPr>
          <p:cNvPr id="8" name="Imagen 7"/>
          <p:cNvPicPr/>
          <p:nvPr/>
        </p:nvPicPr>
        <p:blipFill>
          <a:blip r:embed="rId2"/>
          <a:stretch/>
        </p:blipFill>
        <p:spPr>
          <a:xfrm>
            <a:off x="7086568" y="4681958"/>
            <a:ext cx="1984142" cy="17701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48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Edificio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46</a:t>
            </a:fld>
            <a:endParaRPr lang="es-ES_tradnl"/>
          </a:p>
        </p:txBody>
      </p:sp>
      <p:pic>
        <p:nvPicPr>
          <p:cNvPr id="8" name="Imagen 7"/>
          <p:cNvPicPr/>
          <p:nvPr/>
        </p:nvPicPr>
        <p:blipFill>
          <a:blip r:embed="rId2"/>
          <a:stretch/>
        </p:blipFill>
        <p:spPr>
          <a:xfrm>
            <a:off x="8096250" y="5582726"/>
            <a:ext cx="974460" cy="869344"/>
          </a:xfrm>
          <a:prstGeom prst="rect">
            <a:avLst/>
          </a:prstGeom>
          <a:ln>
            <a:noFill/>
          </a:ln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1699363235"/>
              </p:ext>
            </p:extLst>
          </p:nvPr>
        </p:nvGraphicFramePr>
        <p:xfrm>
          <a:off x="279400" y="1884250"/>
          <a:ext cx="863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97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Edificio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47</a:t>
            </a:fld>
            <a:endParaRPr lang="es-ES_tradnl"/>
          </a:p>
        </p:txBody>
      </p:sp>
      <p:pic>
        <p:nvPicPr>
          <p:cNvPr id="8" name="Imagen 7"/>
          <p:cNvPicPr/>
          <p:nvPr/>
        </p:nvPicPr>
        <p:blipFill>
          <a:blip r:embed="rId2"/>
          <a:stretch/>
        </p:blipFill>
        <p:spPr>
          <a:xfrm>
            <a:off x="8096250" y="5582726"/>
            <a:ext cx="974460" cy="869344"/>
          </a:xfrm>
          <a:prstGeom prst="rect">
            <a:avLst/>
          </a:prstGeom>
          <a:ln>
            <a:noFill/>
          </a:ln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166760106"/>
              </p:ext>
            </p:extLst>
          </p:nvPr>
        </p:nvGraphicFramePr>
        <p:xfrm>
          <a:off x="203200" y="1142047"/>
          <a:ext cx="5575300" cy="2623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ángulo 5"/>
          <p:cNvSpPr/>
          <p:nvPr/>
        </p:nvSpPr>
        <p:spPr>
          <a:xfrm>
            <a:off x="95250" y="2740317"/>
            <a:ext cx="93408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edificio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totalHabitantes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nroPisos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10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 err="1" smtClean="0">
                <a:solidFill>
                  <a:srgbClr val="000000"/>
                </a:solidFill>
              </a:rPr>
              <a:t>nroDeptos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2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edificio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nroPisos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err="1">
                <a:solidFill>
                  <a:srgbClr val="000000"/>
                </a:solidFill>
              </a:rPr>
              <a:t>cargarHabitantes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edificio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calcularHabitantesPorPiso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err="1" smtClean="0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edificio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totalHabitantes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0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"Habitantes por piso: 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nroPisos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totalHabitantes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err="1" smtClean="0">
                <a:solidFill>
                  <a:srgbClr val="000000"/>
                </a:solidFill>
              </a:rPr>
              <a:t>totalHabitantes</a:t>
            </a:r>
            <a:r>
              <a:rPr lang="es-ES_tradnl" b="1" dirty="0" err="1" smtClean="0">
                <a:solidFill>
                  <a:srgbClr val="000000"/>
                </a:solidFill>
              </a:rPr>
              <a:t>+</a:t>
            </a:r>
            <a:r>
              <a:rPr lang="es-ES_tradnl" dirty="0" err="1" smtClean="0">
                <a:solidFill>
                  <a:srgbClr val="000000"/>
                </a:solidFill>
              </a:rPr>
              <a:t>habitantesPorPiso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"piso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indice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endParaRPr lang="es-ES_tradnl" dirty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"La cantidad total de habitantes es: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totalHabitantes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33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Edificio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48</a:t>
            </a:fld>
            <a:endParaRPr lang="es-ES_tradnl"/>
          </a:p>
        </p:txBody>
      </p:sp>
      <p:pic>
        <p:nvPicPr>
          <p:cNvPr id="8" name="Imagen 7"/>
          <p:cNvPicPr/>
          <p:nvPr/>
        </p:nvPicPr>
        <p:blipFill>
          <a:blip r:embed="rId2"/>
          <a:stretch/>
        </p:blipFill>
        <p:spPr>
          <a:xfrm>
            <a:off x="8096250" y="5582726"/>
            <a:ext cx="974460" cy="869344"/>
          </a:xfrm>
          <a:prstGeom prst="rect">
            <a:avLst/>
          </a:prstGeom>
          <a:ln>
            <a:noFill/>
          </a:ln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868741712"/>
              </p:ext>
            </p:extLst>
          </p:nvPr>
        </p:nvGraphicFramePr>
        <p:xfrm>
          <a:off x="203200" y="1142047"/>
          <a:ext cx="5575300" cy="2623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ángulo 5"/>
          <p:cNvSpPr/>
          <p:nvPr/>
        </p:nvSpPr>
        <p:spPr>
          <a:xfrm>
            <a:off x="95250" y="2740317"/>
            <a:ext cx="93408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edificio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totalHabitantes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nroPisos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10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 err="1" smtClean="0">
                <a:solidFill>
                  <a:srgbClr val="000000"/>
                </a:solidFill>
              </a:rPr>
              <a:t>nroDeptos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2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edificio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nroPisos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>
                <a:solidFill>
                  <a:srgbClr val="000080"/>
                </a:solidFill>
              </a:rPr>
              <a:t>Dimension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cargarHabitantes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err="1" smtClean="0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edificio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b="1" dirty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calcularHabitantesPorPiso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err="1" smtClean="0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edificio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totalHabitantes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0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"Habitantes por piso: 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nroPisos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totalHabitantes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err="1" smtClean="0">
                <a:solidFill>
                  <a:srgbClr val="000000"/>
                </a:solidFill>
              </a:rPr>
              <a:t>totalHabitantes</a:t>
            </a:r>
            <a:r>
              <a:rPr lang="es-ES_tradnl" b="1" dirty="0" err="1" smtClean="0">
                <a:solidFill>
                  <a:srgbClr val="000000"/>
                </a:solidFill>
              </a:rPr>
              <a:t>+</a:t>
            </a:r>
            <a:r>
              <a:rPr lang="es-ES_tradnl" dirty="0" err="1" smtClean="0">
                <a:solidFill>
                  <a:srgbClr val="000000"/>
                </a:solidFill>
              </a:rPr>
              <a:t>habitantesPorPiso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"piso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indice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endParaRPr lang="es-ES_tradnl" dirty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"La cantidad total de habitantes es: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totalHabitantes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50800" y="2824676"/>
            <a:ext cx="8890000" cy="1338220"/>
          </a:xfrm>
          <a:prstGeom prst="roundRect">
            <a:avLst/>
          </a:prstGeom>
          <a:solidFill>
            <a:srgbClr val="FFC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4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prstClr val="black"/>
                </a:solidFill>
              </a:rPr>
              <a:t>Estructuras de Datos</a:t>
            </a:r>
            <a:br>
              <a:rPr lang="es-ES_tradnl" b="1" dirty="0">
                <a:solidFill>
                  <a:prstClr val="black"/>
                </a:solidFill>
              </a:rPr>
            </a:br>
            <a:r>
              <a:rPr lang="es-ES_tradnl" sz="2800" i="1" dirty="0" smtClean="0">
                <a:solidFill>
                  <a:prstClr val="black"/>
                </a:solidFill>
              </a:rPr>
              <a:t>Pasos para Migrar a Métodos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5958826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_tradnl" dirty="0"/>
              <a:t>Identificar código repetido o funcionalidad “reusable”</a:t>
            </a:r>
          </a:p>
          <a:p>
            <a:pPr marL="514350" indent="-514350">
              <a:buFont typeface="+mj-lt"/>
              <a:buAutoNum type="arabicPeriod"/>
            </a:pPr>
            <a:endParaRPr lang="es-ES_tradnl" dirty="0"/>
          </a:p>
          <a:p>
            <a:pPr marL="514350" indent="-514350">
              <a:buFont typeface="+mj-lt"/>
              <a:buAutoNum type="arabicPeriod"/>
            </a:pPr>
            <a:r>
              <a:rPr lang="es-ES_tradnl" dirty="0"/>
              <a:t>Identificar parámetros comunes y retorno (si fuese necesario devolver un resultado)</a:t>
            </a:r>
          </a:p>
          <a:p>
            <a:pPr marL="514350" indent="-514350">
              <a:buFont typeface="+mj-lt"/>
              <a:buAutoNum type="arabicPeriod"/>
            </a:pPr>
            <a:endParaRPr lang="es-ES_tradnl" dirty="0"/>
          </a:p>
          <a:p>
            <a:pPr marL="514350" indent="-514350">
              <a:buFont typeface="+mj-lt"/>
              <a:buAutoNum type="arabicPeriod"/>
            </a:pPr>
            <a:r>
              <a:rPr lang="es-ES_tradnl" dirty="0"/>
              <a:t>Modificar el código para aprovechar el código mejorado (por ejemplo, la carga de un vector o la escritura por pantalla</a:t>
            </a:r>
            <a:r>
              <a:rPr lang="es-ES_tradnl" dirty="0" smtClean="0"/>
              <a:t>)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476" y="2765688"/>
            <a:ext cx="2386371" cy="31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47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Edificio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49</a:t>
            </a:fld>
            <a:endParaRPr lang="es-ES_tradnl"/>
          </a:p>
        </p:txBody>
      </p:sp>
      <p:pic>
        <p:nvPicPr>
          <p:cNvPr id="8" name="Imagen 7"/>
          <p:cNvPicPr/>
          <p:nvPr/>
        </p:nvPicPr>
        <p:blipFill>
          <a:blip r:embed="rId2"/>
          <a:stretch/>
        </p:blipFill>
        <p:spPr>
          <a:xfrm>
            <a:off x="8096250" y="5582726"/>
            <a:ext cx="974460" cy="869344"/>
          </a:xfrm>
          <a:prstGeom prst="rect">
            <a:avLst/>
          </a:prstGeom>
          <a:ln>
            <a:noFill/>
          </a:ln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873915319"/>
              </p:ext>
            </p:extLst>
          </p:nvPr>
        </p:nvGraphicFramePr>
        <p:xfrm>
          <a:off x="203200" y="1142047"/>
          <a:ext cx="5575300" cy="2623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ángulo 5"/>
          <p:cNvSpPr/>
          <p:nvPr/>
        </p:nvSpPr>
        <p:spPr>
          <a:xfrm>
            <a:off x="95250" y="2740317"/>
            <a:ext cx="93408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edificio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totalHabitantes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nroPisos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10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 err="1" smtClean="0">
                <a:solidFill>
                  <a:srgbClr val="000000"/>
                </a:solidFill>
              </a:rPr>
              <a:t>nroDeptos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2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edificio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nroPisos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>
                <a:solidFill>
                  <a:srgbClr val="000080"/>
                </a:solidFill>
              </a:rPr>
              <a:t>Dimension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cargarHabitantes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err="1" smtClean="0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edificio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b="1" dirty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calcularHabitantesPorPiso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err="1" smtClean="0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edificio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totalHabitantes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0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"Habitantes por piso: 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nroPisos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totalHabitantes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err="1" smtClean="0">
                <a:solidFill>
                  <a:srgbClr val="000000"/>
                </a:solidFill>
              </a:rPr>
              <a:t>totalHabitantes</a:t>
            </a:r>
            <a:r>
              <a:rPr lang="es-ES_tradnl" b="1" dirty="0" err="1" smtClean="0">
                <a:solidFill>
                  <a:srgbClr val="000000"/>
                </a:solidFill>
              </a:rPr>
              <a:t>+</a:t>
            </a:r>
            <a:r>
              <a:rPr lang="es-ES_tradnl" dirty="0" err="1" smtClean="0">
                <a:solidFill>
                  <a:srgbClr val="000000"/>
                </a:solidFill>
              </a:rPr>
              <a:t>habitantesPorPiso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"piso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indice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endParaRPr lang="es-ES_tradnl" dirty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"La cantidad total de habitantes es: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totalHabitantes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27000" y="4182829"/>
            <a:ext cx="4476750" cy="255821"/>
          </a:xfrm>
          <a:prstGeom prst="roundRect">
            <a:avLst/>
          </a:prstGeom>
          <a:solidFill>
            <a:srgbClr val="FFC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29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Edificio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50</a:t>
            </a:fld>
            <a:endParaRPr lang="es-ES_tradnl"/>
          </a:p>
        </p:txBody>
      </p:sp>
      <p:pic>
        <p:nvPicPr>
          <p:cNvPr id="8" name="Imagen 7"/>
          <p:cNvPicPr/>
          <p:nvPr/>
        </p:nvPicPr>
        <p:blipFill>
          <a:blip r:embed="rId2"/>
          <a:stretch/>
        </p:blipFill>
        <p:spPr>
          <a:xfrm>
            <a:off x="8096250" y="5582726"/>
            <a:ext cx="974460" cy="869344"/>
          </a:xfrm>
          <a:prstGeom prst="rect">
            <a:avLst/>
          </a:prstGeom>
          <a:ln>
            <a:noFill/>
          </a:ln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1843477937"/>
              </p:ext>
            </p:extLst>
          </p:nvPr>
        </p:nvGraphicFramePr>
        <p:xfrm>
          <a:off x="203200" y="1142047"/>
          <a:ext cx="5575300" cy="2623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ángulo 5"/>
          <p:cNvSpPr/>
          <p:nvPr/>
        </p:nvSpPr>
        <p:spPr>
          <a:xfrm>
            <a:off x="95250" y="2740317"/>
            <a:ext cx="93408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edificio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totalHabitantes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nroPisos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10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 err="1" smtClean="0">
                <a:solidFill>
                  <a:srgbClr val="000000"/>
                </a:solidFill>
              </a:rPr>
              <a:t>nroDeptos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2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edificio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nroPisos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>
                <a:solidFill>
                  <a:srgbClr val="000080"/>
                </a:solidFill>
              </a:rPr>
              <a:t>Dimension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cargarHabitantes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err="1" smtClean="0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edificio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b="1" dirty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calcularHabitantesPorPiso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err="1" smtClean="0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edificio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totalHabitantes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0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"Habitantes por piso: 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nroPisos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totalHabitantes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err="1" smtClean="0">
                <a:solidFill>
                  <a:srgbClr val="000000"/>
                </a:solidFill>
              </a:rPr>
              <a:t>totalHabitantes</a:t>
            </a:r>
            <a:r>
              <a:rPr lang="es-ES_tradnl" b="1" dirty="0" err="1" smtClean="0">
                <a:solidFill>
                  <a:srgbClr val="000000"/>
                </a:solidFill>
              </a:rPr>
              <a:t>+</a:t>
            </a:r>
            <a:r>
              <a:rPr lang="es-ES_tradnl" dirty="0" err="1" smtClean="0">
                <a:solidFill>
                  <a:srgbClr val="000000"/>
                </a:solidFill>
              </a:rPr>
              <a:t>habitantesPorPiso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"piso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indice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endParaRPr lang="es-ES_tradnl" dirty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"La cantidad total de habitantes es: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totalHabitantes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52400" y="4469655"/>
            <a:ext cx="6978650" cy="255821"/>
          </a:xfrm>
          <a:prstGeom prst="roundRect">
            <a:avLst/>
          </a:prstGeom>
          <a:solidFill>
            <a:srgbClr val="FFC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05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Edificio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51</a:t>
            </a:fld>
            <a:endParaRPr lang="es-ES_tradnl"/>
          </a:p>
        </p:txBody>
      </p:sp>
      <p:pic>
        <p:nvPicPr>
          <p:cNvPr id="8" name="Imagen 7"/>
          <p:cNvPicPr/>
          <p:nvPr/>
        </p:nvPicPr>
        <p:blipFill>
          <a:blip r:embed="rId2"/>
          <a:stretch/>
        </p:blipFill>
        <p:spPr>
          <a:xfrm>
            <a:off x="8096250" y="5582726"/>
            <a:ext cx="974460" cy="869344"/>
          </a:xfrm>
          <a:prstGeom prst="rect">
            <a:avLst/>
          </a:prstGeom>
          <a:ln>
            <a:noFill/>
          </a:ln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1804871420"/>
              </p:ext>
            </p:extLst>
          </p:nvPr>
        </p:nvGraphicFramePr>
        <p:xfrm>
          <a:off x="203200" y="1142047"/>
          <a:ext cx="5575300" cy="2623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ángulo 5"/>
          <p:cNvSpPr/>
          <p:nvPr/>
        </p:nvSpPr>
        <p:spPr>
          <a:xfrm>
            <a:off x="95250" y="2740317"/>
            <a:ext cx="93408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edificio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totalHabitantes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nroPisos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10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 err="1" smtClean="0">
                <a:solidFill>
                  <a:srgbClr val="000000"/>
                </a:solidFill>
              </a:rPr>
              <a:t>nroDeptos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2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edificio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nroPisos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>
                <a:solidFill>
                  <a:srgbClr val="000080"/>
                </a:solidFill>
              </a:rPr>
              <a:t>Dimension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cargarHabitantes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err="1" smtClean="0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edificio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b="1" dirty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calcularHabitantesPorPiso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err="1" smtClean="0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edificio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totalHabitantes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0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"Habitantes por piso: 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nroPisos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totalHabitantes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err="1" smtClean="0">
                <a:solidFill>
                  <a:srgbClr val="000000"/>
                </a:solidFill>
              </a:rPr>
              <a:t>totalHabitantes</a:t>
            </a:r>
            <a:r>
              <a:rPr lang="es-ES_tradnl" b="1" dirty="0" err="1" smtClean="0">
                <a:solidFill>
                  <a:srgbClr val="000000"/>
                </a:solidFill>
              </a:rPr>
              <a:t>+</a:t>
            </a:r>
            <a:r>
              <a:rPr lang="es-ES_tradnl" dirty="0" err="1" smtClean="0">
                <a:solidFill>
                  <a:srgbClr val="000000"/>
                </a:solidFill>
              </a:rPr>
              <a:t>habitantesPorPiso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"piso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indice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endParaRPr lang="es-ES_tradnl" dirty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"La cantidad total de habitantes es: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totalHabitantes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57150" y="4997450"/>
            <a:ext cx="5816600" cy="1348059"/>
          </a:xfrm>
          <a:prstGeom prst="roundRect">
            <a:avLst/>
          </a:prstGeom>
          <a:solidFill>
            <a:srgbClr val="FFC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10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Edificio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52</a:t>
            </a:fld>
            <a:endParaRPr lang="es-ES_tradnl"/>
          </a:p>
        </p:txBody>
      </p:sp>
      <p:pic>
        <p:nvPicPr>
          <p:cNvPr id="8" name="Imagen 7"/>
          <p:cNvPicPr/>
          <p:nvPr/>
        </p:nvPicPr>
        <p:blipFill>
          <a:blip r:embed="rId2"/>
          <a:stretch/>
        </p:blipFill>
        <p:spPr>
          <a:xfrm>
            <a:off x="8096250" y="5582726"/>
            <a:ext cx="974460" cy="869344"/>
          </a:xfrm>
          <a:prstGeom prst="rect">
            <a:avLst/>
          </a:prstGeom>
          <a:ln>
            <a:noFill/>
          </a:ln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1294416366"/>
              </p:ext>
            </p:extLst>
          </p:nvPr>
        </p:nvGraphicFramePr>
        <p:xfrm>
          <a:off x="203200" y="1142047"/>
          <a:ext cx="5575300" cy="2623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ángulo 5"/>
          <p:cNvSpPr/>
          <p:nvPr/>
        </p:nvSpPr>
        <p:spPr>
          <a:xfrm>
            <a:off x="95250" y="2740317"/>
            <a:ext cx="93408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edificio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totalHabitantes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nroPisos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10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 err="1" smtClean="0">
                <a:solidFill>
                  <a:srgbClr val="000000"/>
                </a:solidFill>
              </a:rPr>
              <a:t>nroDeptos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2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edificio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nroPisos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>
                <a:solidFill>
                  <a:srgbClr val="000080"/>
                </a:solidFill>
              </a:rPr>
              <a:t>Dimension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cargarHabitantes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err="1" smtClean="0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edificio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b="1" dirty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calcularHabitantesPorPiso</a:t>
            </a:r>
            <a:r>
              <a:rPr lang="es-ES_tradnl" b="1" dirty="0" smtClean="0">
                <a:solidFill>
                  <a:srgbClr val="000000"/>
                </a:solidFill>
              </a:rPr>
              <a:t>(</a:t>
            </a:r>
            <a:r>
              <a:rPr lang="es-ES_tradnl" dirty="0" err="1" smtClean="0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edificio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err="1" smtClean="0">
                <a:solidFill>
                  <a:srgbClr val="000000"/>
                </a:solidFill>
              </a:rPr>
              <a:t>totalHabitantes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0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"Habitantes por piso: 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nroPisos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totalHabitantes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err="1" smtClean="0">
                <a:solidFill>
                  <a:srgbClr val="000000"/>
                </a:solidFill>
              </a:rPr>
              <a:t>totalHabitantes</a:t>
            </a:r>
            <a:r>
              <a:rPr lang="es-ES_tradnl" b="1" dirty="0" err="1" smtClean="0">
                <a:solidFill>
                  <a:srgbClr val="000000"/>
                </a:solidFill>
              </a:rPr>
              <a:t>+</a:t>
            </a:r>
            <a:r>
              <a:rPr lang="es-ES_tradnl" dirty="0" err="1" smtClean="0">
                <a:solidFill>
                  <a:srgbClr val="000000"/>
                </a:solidFill>
              </a:rPr>
              <a:t>habitantesPorPiso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"piso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indice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endParaRPr lang="es-ES_tradnl" dirty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"La cantidad total de habitantes es: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totalHabitantes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58750" y="4699601"/>
            <a:ext cx="1727200" cy="255821"/>
          </a:xfrm>
          <a:prstGeom prst="roundRect">
            <a:avLst/>
          </a:prstGeom>
          <a:solidFill>
            <a:srgbClr val="FFC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4"/>
              </a:solidFill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266700" y="5552219"/>
            <a:ext cx="5511800" cy="255821"/>
          </a:xfrm>
          <a:prstGeom prst="roundRect">
            <a:avLst/>
          </a:prstGeom>
          <a:solidFill>
            <a:srgbClr val="FFC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4"/>
              </a:solidFill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158750" y="6349559"/>
            <a:ext cx="5778500" cy="255821"/>
          </a:xfrm>
          <a:prstGeom prst="roundRect">
            <a:avLst/>
          </a:prstGeom>
          <a:solidFill>
            <a:srgbClr val="FFC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38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267247" y="2155305"/>
            <a:ext cx="2876721" cy="19178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Edificio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53</a:t>
            </a:fld>
            <a:endParaRPr lang="es-ES_tradnl"/>
          </a:p>
        </p:txBody>
      </p:sp>
      <p:pic>
        <p:nvPicPr>
          <p:cNvPr id="8" name="Imagen 7"/>
          <p:cNvPicPr/>
          <p:nvPr/>
        </p:nvPicPr>
        <p:blipFill>
          <a:blip r:embed="rId3"/>
          <a:stretch/>
        </p:blipFill>
        <p:spPr>
          <a:xfrm>
            <a:off x="8096250" y="5582726"/>
            <a:ext cx="974460" cy="869344"/>
          </a:xfrm>
          <a:prstGeom prst="rect">
            <a:avLst/>
          </a:prstGeom>
          <a:ln>
            <a:noFill/>
          </a:ln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482716042"/>
              </p:ext>
            </p:extLst>
          </p:nvPr>
        </p:nvGraphicFramePr>
        <p:xfrm>
          <a:off x="203200" y="1142047"/>
          <a:ext cx="5575300" cy="2623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ángulo 2"/>
          <p:cNvSpPr/>
          <p:nvPr/>
        </p:nvSpPr>
        <p:spPr>
          <a:xfrm>
            <a:off x="590550" y="3443238"/>
            <a:ext cx="62103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cargarHabitantes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edificio</a:t>
            </a:r>
            <a:r>
              <a:rPr lang="es-ES_tradnl" b="1" dirty="0" smtClean="0">
                <a:solidFill>
                  <a:srgbClr val="000000"/>
                </a:solidFill>
              </a:rPr>
              <a:t>)</a:t>
            </a:r>
          </a:p>
          <a:p>
            <a:r>
              <a:rPr lang="es-ES_tradnl" dirty="0" smtClean="0">
                <a:solidFill>
                  <a:srgbClr val="000000"/>
                </a:solidFill>
              </a:rPr>
              <a:t> 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indicePiso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indiceDepto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indicePiso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nroPisos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indiceDepto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nroDeptos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  edificio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</a:rPr>
              <a:t>indicePiso</a:t>
            </a:r>
            <a:r>
              <a:rPr lang="es-ES_tradnl" b="1" dirty="0" err="1" smtClean="0">
                <a:solidFill>
                  <a:srgbClr val="000000"/>
                </a:solidFill>
              </a:rPr>
              <a:t>,</a:t>
            </a:r>
            <a:r>
              <a:rPr lang="es-ES_tradnl" dirty="0" err="1" smtClean="0">
                <a:solidFill>
                  <a:srgbClr val="000000"/>
                </a:solidFill>
              </a:rPr>
              <a:t>indiceDepto</a:t>
            </a:r>
            <a:r>
              <a:rPr lang="es-ES_tradnl" b="1" dirty="0">
                <a:solidFill>
                  <a:srgbClr val="000000"/>
                </a:solidFill>
              </a:rPr>
              <a:t>]=</a:t>
            </a:r>
            <a:r>
              <a:rPr lang="es-ES_tradnl" dirty="0">
                <a:solidFill>
                  <a:srgbClr val="000080"/>
                </a:solidFill>
              </a:rPr>
              <a:t>Azar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8E6B23"/>
                </a:solidFill>
              </a:rPr>
              <a:t>10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1034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79" y="3450705"/>
            <a:ext cx="2876721" cy="19178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Edificio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54</a:t>
            </a:fld>
            <a:endParaRPr lang="es-ES_tradnl"/>
          </a:p>
        </p:txBody>
      </p:sp>
      <p:pic>
        <p:nvPicPr>
          <p:cNvPr id="8" name="Imagen 7"/>
          <p:cNvPicPr/>
          <p:nvPr/>
        </p:nvPicPr>
        <p:blipFill>
          <a:blip r:embed="rId3"/>
          <a:stretch/>
        </p:blipFill>
        <p:spPr>
          <a:xfrm>
            <a:off x="8096250" y="5582726"/>
            <a:ext cx="974460" cy="869344"/>
          </a:xfrm>
          <a:prstGeom prst="rect">
            <a:avLst/>
          </a:prstGeom>
          <a:ln>
            <a:noFill/>
          </a:ln>
        </p:spPr>
      </p:pic>
      <p:graphicFrame>
        <p:nvGraphicFramePr>
          <p:cNvPr id="9" name="Diagrama 8"/>
          <p:cNvGraphicFramePr/>
          <p:nvPr/>
        </p:nvGraphicFramePr>
        <p:xfrm>
          <a:off x="203200" y="1142047"/>
          <a:ext cx="5575300" cy="2623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ctángulo 5"/>
          <p:cNvSpPr/>
          <p:nvPr/>
        </p:nvSpPr>
        <p:spPr>
          <a:xfrm>
            <a:off x="279400" y="3114212"/>
            <a:ext cx="8585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calcularHabitantesPorPiso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edificio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 smtClean="0">
                <a:solidFill>
                  <a:srgbClr val="000000"/>
                </a:solidFill>
              </a:rPr>
              <a:t>)</a:t>
            </a:r>
          </a:p>
          <a:p>
            <a:r>
              <a:rPr lang="es-ES_tradnl" dirty="0" smtClean="0">
                <a:solidFill>
                  <a:srgbClr val="000000"/>
                </a:solidFill>
              </a:rPr>
              <a:t> 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indicePiso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indiceDepto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habitantesPiso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indicePiso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nroPisos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    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indiceDepto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nroDeptos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</a:t>
            </a: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  </a:t>
            </a:r>
            <a:r>
              <a:rPr lang="es-ES_tradnl" dirty="0" err="1" smtClean="0">
                <a:solidFill>
                  <a:srgbClr val="000000"/>
                </a:solidFill>
              </a:rPr>
              <a:t>habitantesPiso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err="1" smtClean="0">
                <a:solidFill>
                  <a:srgbClr val="000000"/>
                </a:solidFill>
              </a:rPr>
              <a:t>habitantesPiso</a:t>
            </a:r>
            <a:r>
              <a:rPr lang="es-ES_tradnl" b="1" dirty="0" err="1" smtClean="0">
                <a:solidFill>
                  <a:srgbClr val="000000"/>
                </a:solidFill>
              </a:rPr>
              <a:t>+</a:t>
            </a:r>
            <a:r>
              <a:rPr lang="es-ES_tradnl" dirty="0" err="1" smtClean="0">
                <a:solidFill>
                  <a:srgbClr val="000000"/>
                </a:solidFill>
              </a:rPr>
              <a:t>edificio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</a:rPr>
              <a:t>indicePiso</a:t>
            </a:r>
            <a:r>
              <a:rPr lang="es-ES_tradnl" b="1" dirty="0" err="1" smtClean="0">
                <a:solidFill>
                  <a:srgbClr val="000000"/>
                </a:solidFill>
              </a:rPr>
              <a:t>,</a:t>
            </a:r>
            <a:r>
              <a:rPr lang="es-ES_tradnl" dirty="0" err="1" smtClean="0">
                <a:solidFill>
                  <a:srgbClr val="000000"/>
                </a:solidFill>
              </a:rPr>
              <a:t>indiceDepto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</a:t>
            </a:r>
            <a:r>
              <a:rPr lang="es-ES_tradnl" dirty="0" err="1" smtClean="0">
                <a:solidFill>
                  <a:srgbClr val="000000"/>
                </a:solidFill>
              </a:rPr>
              <a:t>habitantesPorPiso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</a:rPr>
              <a:t>indicePiso</a:t>
            </a:r>
            <a:r>
              <a:rPr lang="es-ES_tradnl" b="1" dirty="0">
                <a:solidFill>
                  <a:srgbClr val="000000"/>
                </a:solidFill>
              </a:rPr>
              <a:t>]=</a:t>
            </a:r>
            <a:r>
              <a:rPr lang="es-ES_tradnl" dirty="0" err="1">
                <a:solidFill>
                  <a:srgbClr val="000000"/>
                </a:solidFill>
              </a:rPr>
              <a:t>habitantesPiso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 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3450868" y="3450705"/>
            <a:ext cx="1381482" cy="264136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CuadroTexto 11"/>
          <p:cNvSpPr txBox="1"/>
          <p:nvPr/>
        </p:nvSpPr>
        <p:spPr>
          <a:xfrm>
            <a:off x="3511550" y="5322384"/>
            <a:ext cx="453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Falta inicializar el acumulador al recorrer un </a:t>
            </a:r>
            <a:r>
              <a:rPr lang="es-ES" sz="2400" b="1" smtClean="0">
                <a:latin typeface="Arial" charset="0"/>
                <a:ea typeface="Arial" charset="0"/>
                <a:cs typeface="Arial" charset="0"/>
              </a:rPr>
              <a:t>nuevo piso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21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79" y="3450705"/>
            <a:ext cx="2876721" cy="19178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Edificio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55</a:t>
            </a:fld>
            <a:endParaRPr lang="es-ES_tradnl"/>
          </a:p>
        </p:txBody>
      </p:sp>
      <p:pic>
        <p:nvPicPr>
          <p:cNvPr id="8" name="Imagen 7"/>
          <p:cNvPicPr/>
          <p:nvPr/>
        </p:nvPicPr>
        <p:blipFill>
          <a:blip r:embed="rId3"/>
          <a:stretch/>
        </p:blipFill>
        <p:spPr>
          <a:xfrm>
            <a:off x="8096250" y="5582726"/>
            <a:ext cx="974460" cy="869344"/>
          </a:xfrm>
          <a:prstGeom prst="rect">
            <a:avLst/>
          </a:prstGeom>
          <a:ln>
            <a:noFill/>
          </a:ln>
        </p:spPr>
      </p:pic>
      <p:graphicFrame>
        <p:nvGraphicFramePr>
          <p:cNvPr id="9" name="Diagrama 8"/>
          <p:cNvGraphicFramePr/>
          <p:nvPr/>
        </p:nvGraphicFramePr>
        <p:xfrm>
          <a:off x="203200" y="1142047"/>
          <a:ext cx="5575300" cy="2623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ctángulo 5"/>
          <p:cNvSpPr/>
          <p:nvPr/>
        </p:nvSpPr>
        <p:spPr>
          <a:xfrm>
            <a:off x="279400" y="3114212"/>
            <a:ext cx="8585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calcularHabitantesPorPiso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edificio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 smtClean="0">
                <a:solidFill>
                  <a:srgbClr val="000000"/>
                </a:solidFill>
              </a:rPr>
              <a:t>)</a:t>
            </a:r>
          </a:p>
          <a:p>
            <a:r>
              <a:rPr lang="es-ES_tradnl" dirty="0" smtClean="0">
                <a:solidFill>
                  <a:srgbClr val="000000"/>
                </a:solidFill>
              </a:rPr>
              <a:t> 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indicePiso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indiceDepto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habitantesPiso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indicePiso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nroPisos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    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indiceDepto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nroDeptos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</a:t>
            </a: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  </a:t>
            </a:r>
            <a:r>
              <a:rPr lang="es-ES_tradnl" dirty="0" err="1" smtClean="0">
                <a:solidFill>
                  <a:srgbClr val="000000"/>
                </a:solidFill>
              </a:rPr>
              <a:t>habitantesPiso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err="1" smtClean="0">
                <a:solidFill>
                  <a:srgbClr val="000000"/>
                </a:solidFill>
              </a:rPr>
              <a:t>habitantesPiso</a:t>
            </a:r>
            <a:r>
              <a:rPr lang="es-ES_tradnl" b="1" dirty="0" err="1" smtClean="0">
                <a:solidFill>
                  <a:srgbClr val="000000"/>
                </a:solidFill>
              </a:rPr>
              <a:t>+</a:t>
            </a:r>
            <a:r>
              <a:rPr lang="es-ES_tradnl" dirty="0" err="1" smtClean="0">
                <a:solidFill>
                  <a:srgbClr val="000000"/>
                </a:solidFill>
              </a:rPr>
              <a:t>edificio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</a:rPr>
              <a:t>indicePiso</a:t>
            </a:r>
            <a:r>
              <a:rPr lang="es-ES_tradnl" b="1" dirty="0" err="1" smtClean="0">
                <a:solidFill>
                  <a:srgbClr val="000000"/>
                </a:solidFill>
              </a:rPr>
              <a:t>,</a:t>
            </a:r>
            <a:r>
              <a:rPr lang="es-ES_tradnl" dirty="0" err="1" smtClean="0">
                <a:solidFill>
                  <a:srgbClr val="000000"/>
                </a:solidFill>
              </a:rPr>
              <a:t>indiceDepto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</a:t>
            </a:r>
            <a:r>
              <a:rPr lang="es-ES_tradnl" dirty="0" err="1" smtClean="0">
                <a:solidFill>
                  <a:srgbClr val="000000"/>
                </a:solidFill>
              </a:rPr>
              <a:t>habitantesPorPiso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</a:rPr>
              <a:t>indicePiso</a:t>
            </a:r>
            <a:r>
              <a:rPr lang="es-ES_tradnl" b="1" dirty="0">
                <a:solidFill>
                  <a:srgbClr val="000000"/>
                </a:solidFill>
              </a:rPr>
              <a:t>]=</a:t>
            </a:r>
            <a:r>
              <a:rPr lang="es-ES_tradnl" dirty="0" err="1">
                <a:solidFill>
                  <a:srgbClr val="000000"/>
                </a:solidFill>
              </a:rPr>
              <a:t>habitantesPiso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 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628650" y="4274805"/>
            <a:ext cx="2927350" cy="264136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CuadroTexto 11"/>
          <p:cNvSpPr txBox="1"/>
          <p:nvPr/>
        </p:nvSpPr>
        <p:spPr>
          <a:xfrm>
            <a:off x="3511550" y="5322384"/>
            <a:ext cx="453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>
                <a:latin typeface="Arial" charset="0"/>
                <a:ea typeface="Arial" charset="0"/>
                <a:cs typeface="Arial" charset="0"/>
              </a:rPr>
              <a:t>Recordá</a:t>
            </a:r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 sumar el valor del acumulador al actualizarlo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98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267247" y="3389562"/>
            <a:ext cx="2876721" cy="19178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Edificio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56</a:t>
            </a:fld>
            <a:endParaRPr lang="es-ES_tradnl"/>
          </a:p>
        </p:txBody>
      </p:sp>
      <p:pic>
        <p:nvPicPr>
          <p:cNvPr id="8" name="Imagen 7"/>
          <p:cNvPicPr/>
          <p:nvPr/>
        </p:nvPicPr>
        <p:blipFill>
          <a:blip r:embed="rId3"/>
          <a:stretch/>
        </p:blipFill>
        <p:spPr>
          <a:xfrm>
            <a:off x="8096250" y="5582726"/>
            <a:ext cx="974460" cy="869344"/>
          </a:xfrm>
          <a:prstGeom prst="rect">
            <a:avLst/>
          </a:prstGeom>
          <a:ln>
            <a:noFill/>
          </a:ln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91941455"/>
              </p:ext>
            </p:extLst>
          </p:nvPr>
        </p:nvGraphicFramePr>
        <p:xfrm>
          <a:off x="203200" y="1142047"/>
          <a:ext cx="5575300" cy="2623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ctángulo 5"/>
          <p:cNvSpPr/>
          <p:nvPr/>
        </p:nvSpPr>
        <p:spPr>
          <a:xfrm>
            <a:off x="279400" y="3114212"/>
            <a:ext cx="8585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calcularHabitantesPorPiso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nroPisos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nroDeptos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edificio</a:t>
            </a:r>
            <a:r>
              <a:rPr lang="es-ES_tradnl" b="1" dirty="0" err="1">
                <a:solidFill>
                  <a:srgbClr val="000000"/>
                </a:solidFill>
              </a:rPr>
              <a:t>,</a:t>
            </a:r>
            <a:r>
              <a:rPr lang="es-ES_tradnl" dirty="0" err="1">
                <a:solidFill>
                  <a:srgbClr val="000000"/>
                </a:solidFill>
              </a:rPr>
              <a:t>habitantesPorPiso</a:t>
            </a:r>
            <a:r>
              <a:rPr lang="es-ES_tradnl" b="1" dirty="0" smtClean="0">
                <a:solidFill>
                  <a:srgbClr val="000000"/>
                </a:solidFill>
              </a:rPr>
              <a:t>)</a:t>
            </a:r>
          </a:p>
          <a:p>
            <a:r>
              <a:rPr lang="es-ES_tradnl" dirty="0" smtClean="0">
                <a:solidFill>
                  <a:srgbClr val="000000"/>
                </a:solidFill>
              </a:rPr>
              <a:t> 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indicePiso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indiceDepto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habitantesPiso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indicePiso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nroPisos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</a:t>
            </a:r>
            <a:r>
              <a:rPr lang="es-ES_tradnl" dirty="0" err="1" smtClean="0">
                <a:solidFill>
                  <a:srgbClr val="000000"/>
                </a:solidFill>
              </a:rPr>
              <a:t>habitantesPiso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8E6B23"/>
                </a:solidFill>
              </a:rPr>
              <a:t>0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indiceDepto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nroDeptos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</a:t>
            </a: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  </a:t>
            </a:r>
            <a:r>
              <a:rPr lang="es-ES_tradnl" dirty="0" err="1" smtClean="0">
                <a:solidFill>
                  <a:srgbClr val="000000"/>
                </a:solidFill>
              </a:rPr>
              <a:t>habitantesPiso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err="1" smtClean="0">
                <a:solidFill>
                  <a:srgbClr val="000000"/>
                </a:solidFill>
              </a:rPr>
              <a:t>habitantesPiso</a:t>
            </a:r>
            <a:r>
              <a:rPr lang="es-ES_tradnl" b="1" dirty="0" err="1" smtClean="0">
                <a:solidFill>
                  <a:srgbClr val="000000"/>
                </a:solidFill>
              </a:rPr>
              <a:t>+</a:t>
            </a:r>
            <a:r>
              <a:rPr lang="es-ES_tradnl" dirty="0" err="1" smtClean="0">
                <a:solidFill>
                  <a:srgbClr val="000000"/>
                </a:solidFill>
              </a:rPr>
              <a:t>edificio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</a:rPr>
              <a:t>indicePiso</a:t>
            </a:r>
            <a:r>
              <a:rPr lang="es-ES_tradnl" b="1" dirty="0" err="1" smtClean="0">
                <a:solidFill>
                  <a:srgbClr val="000000"/>
                </a:solidFill>
              </a:rPr>
              <a:t>,</a:t>
            </a:r>
            <a:r>
              <a:rPr lang="es-ES_tradnl" dirty="0" err="1" smtClean="0">
                <a:solidFill>
                  <a:srgbClr val="000000"/>
                </a:solidFill>
              </a:rPr>
              <a:t>indiceDepto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</a:t>
            </a:r>
            <a:r>
              <a:rPr lang="es-ES_tradnl" dirty="0" err="1" smtClean="0">
                <a:solidFill>
                  <a:srgbClr val="000000"/>
                </a:solidFill>
              </a:rPr>
              <a:t>habitantesPorPiso</a:t>
            </a:r>
            <a:r>
              <a:rPr lang="es-ES_tradnl" b="1" dirty="0" smtClean="0">
                <a:solidFill>
                  <a:srgbClr val="000000"/>
                </a:solidFill>
              </a:rPr>
              <a:t>[</a:t>
            </a:r>
            <a:r>
              <a:rPr lang="es-ES_tradnl" dirty="0" err="1" smtClean="0">
                <a:solidFill>
                  <a:srgbClr val="000000"/>
                </a:solidFill>
              </a:rPr>
              <a:t>indicePiso</a:t>
            </a:r>
            <a:r>
              <a:rPr lang="es-ES_tradnl" b="1" dirty="0">
                <a:solidFill>
                  <a:srgbClr val="000000"/>
                </a:solidFill>
              </a:rPr>
              <a:t>]=</a:t>
            </a:r>
            <a:r>
              <a:rPr lang="es-ES_tradnl" dirty="0" err="1">
                <a:solidFill>
                  <a:srgbClr val="000000"/>
                </a:solidFill>
              </a:rPr>
              <a:t>habitantesPiso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 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647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Notas Alumnos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57</a:t>
            </a:fld>
            <a:endParaRPr lang="es-ES_tradnl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Desarrolle un algoritmo que permita 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cargar N notas para M alumnos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Debe implementar un método que cargue todos los nombres de los alumnos y sus notas (numéricas)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s-ES" sz="17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Suponga que no habrá alumnos con el mismo nombre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Otro 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método debe 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permitir obtener el promedio 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general (es 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decir, de 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todas las notas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) de un alumno 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(el nombre será ingresado </a:t>
            </a:r>
            <a:r>
              <a:rPr lang="es-ES" sz="2100" dirty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por el usuario</a:t>
            </a: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s-ES" sz="17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En una primera versión, suponer que el nombre ingresado siempre existirá</a:t>
            </a:r>
            <a:endParaRPr lang="es-ES" sz="17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Ayuda: debe utilizar una estructura para los nombres de los alumnos y otra para las notas</a:t>
            </a:r>
            <a:endParaRPr lang="es-ES" sz="21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s-ES" sz="2100" dirty="0" smtClean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7" name="Imagen 6"/>
          <p:cNvPicPr/>
          <p:nvPr/>
        </p:nvPicPr>
        <p:blipFill>
          <a:blip r:embed="rId2"/>
          <a:stretch/>
        </p:blipFill>
        <p:spPr>
          <a:xfrm>
            <a:off x="8029155" y="5499100"/>
            <a:ext cx="972390" cy="10122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99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Notas Alumnos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58</a:t>
            </a:fld>
            <a:endParaRPr lang="es-ES_tradnl"/>
          </a:p>
        </p:txBody>
      </p:sp>
      <p:pic>
        <p:nvPicPr>
          <p:cNvPr id="7" name="Imagen 6"/>
          <p:cNvPicPr/>
          <p:nvPr/>
        </p:nvPicPr>
        <p:blipFill>
          <a:blip r:embed="rId2"/>
          <a:stretch/>
        </p:blipFill>
        <p:spPr>
          <a:xfrm>
            <a:off x="7934660" y="1317071"/>
            <a:ext cx="923590" cy="961438"/>
          </a:xfrm>
          <a:prstGeom prst="rect">
            <a:avLst/>
          </a:prstGeom>
          <a:ln>
            <a:noFill/>
          </a:ln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52914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1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¿cómo definimos las estructuras?</a:t>
            </a:r>
            <a:endParaRPr lang="es-ES" sz="21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s-ES" sz="2100" dirty="0" smtClean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95350" y="2687134"/>
            <a:ext cx="132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latin typeface="Arial" charset="0"/>
                <a:ea typeface="Arial" charset="0"/>
                <a:cs typeface="Arial" charset="0"/>
              </a:rPr>
              <a:t>Opción 1</a:t>
            </a:r>
            <a:endParaRPr lang="es-ES_tradnl" sz="2000" b="1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27286"/>
              </p:ext>
            </p:extLst>
          </p:nvPr>
        </p:nvGraphicFramePr>
        <p:xfrm>
          <a:off x="508951" y="3224936"/>
          <a:ext cx="2093596" cy="123911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5330"/>
                <a:gridCol w="500380"/>
                <a:gridCol w="428943"/>
                <a:gridCol w="428943"/>
              </a:tblGrid>
              <a:tr h="311438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err="1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Maria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Juan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Ana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76805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Pedro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/>
          <a:srcRect l="35664" t="38148" r="37431" b="36389"/>
          <a:stretch/>
        </p:blipFill>
        <p:spPr>
          <a:xfrm>
            <a:off x="1189037" y="4573049"/>
            <a:ext cx="733425" cy="736102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10997" y="5311063"/>
            <a:ext cx="3054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latin typeface="Arial" charset="0"/>
                <a:ea typeface="Arial" charset="0"/>
                <a:cs typeface="Arial" charset="0"/>
              </a:rPr>
              <a:t>Las estructuras tienen que contener el mismo tipo de dato</a:t>
            </a:r>
            <a:endParaRPr lang="es-ES_tradnl" sz="2000" b="1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387312"/>
              </p:ext>
            </p:extLst>
          </p:nvPr>
        </p:nvGraphicFramePr>
        <p:xfrm>
          <a:off x="2983864" y="3227415"/>
          <a:ext cx="2642871" cy="3114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5643"/>
                <a:gridCol w="644843"/>
                <a:gridCol w="567055"/>
                <a:gridCol w="735330"/>
              </a:tblGrid>
              <a:tr h="311438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err="1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Maria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Juan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Ana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Pedro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118547"/>
              </p:ext>
            </p:extLst>
          </p:nvPr>
        </p:nvGraphicFramePr>
        <p:xfrm>
          <a:off x="3500872" y="3701986"/>
          <a:ext cx="1608853" cy="123911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0285"/>
                <a:gridCol w="325994"/>
                <a:gridCol w="325994"/>
                <a:gridCol w="576580"/>
              </a:tblGrid>
              <a:tr h="311438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rgbClr val="FFC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</a:t>
                      </a:r>
                      <a:endParaRPr lang="es-ES_tradnl" sz="1400" b="1" dirty="0">
                        <a:solidFill>
                          <a:srgbClr val="FFC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rgbClr val="FFC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6.6</a:t>
                      </a:r>
                      <a:endParaRPr lang="es-ES_tradnl" sz="1400" b="1" dirty="0">
                        <a:solidFill>
                          <a:srgbClr val="FFC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rgbClr val="FFC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8.33</a:t>
                      </a:r>
                      <a:endParaRPr lang="es-ES_tradnl" sz="1400" b="1" dirty="0">
                        <a:solidFill>
                          <a:srgbClr val="FFC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76805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rgbClr val="FFC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7.33</a:t>
                      </a:r>
                      <a:endParaRPr lang="es-ES_tradnl" sz="1400" b="1" dirty="0">
                        <a:solidFill>
                          <a:srgbClr val="FFC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CuadroTexto 15"/>
          <p:cNvSpPr txBox="1"/>
          <p:nvPr/>
        </p:nvSpPr>
        <p:spPr>
          <a:xfrm>
            <a:off x="3644900" y="2687134"/>
            <a:ext cx="132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smtClean="0">
                <a:latin typeface="Arial" charset="0"/>
                <a:ea typeface="Arial" charset="0"/>
                <a:cs typeface="Arial" charset="0"/>
              </a:rPr>
              <a:t>Opción 2</a:t>
            </a:r>
            <a:endParaRPr lang="es-ES_tradnl" sz="20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3"/>
          <a:srcRect l="35664" t="38148" r="37431" b="36389"/>
          <a:stretch/>
        </p:blipFill>
        <p:spPr>
          <a:xfrm>
            <a:off x="4002322" y="4995641"/>
            <a:ext cx="605952" cy="608163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3153249" y="5495675"/>
            <a:ext cx="3054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latin typeface="Arial" charset="0"/>
                <a:ea typeface="Arial" charset="0"/>
                <a:cs typeface="Arial" charset="0"/>
              </a:rPr>
              <a:t>La matriz guarda 2 cosas diferentes (notas </a:t>
            </a:r>
            <a:r>
              <a:rPr lang="es-ES" sz="2000" b="1" smtClean="0">
                <a:latin typeface="Arial" charset="0"/>
                <a:ea typeface="Arial" charset="0"/>
                <a:cs typeface="Arial" charset="0"/>
              </a:rPr>
              <a:t>y promedios)</a:t>
            </a:r>
            <a:endParaRPr lang="es-ES_tradnl" sz="2000" b="1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4329"/>
              </p:ext>
            </p:extLst>
          </p:nvPr>
        </p:nvGraphicFramePr>
        <p:xfrm>
          <a:off x="6080124" y="3232057"/>
          <a:ext cx="2642871" cy="3114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5643"/>
                <a:gridCol w="644843"/>
                <a:gridCol w="567055"/>
                <a:gridCol w="735330"/>
              </a:tblGrid>
              <a:tr h="311438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err="1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Maria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Juan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Ana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Pedro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564187"/>
              </p:ext>
            </p:extLst>
          </p:nvPr>
        </p:nvGraphicFramePr>
        <p:xfrm>
          <a:off x="6902387" y="3701986"/>
          <a:ext cx="1032273" cy="123911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0285"/>
                <a:gridCol w="325994"/>
                <a:gridCol w="325994"/>
              </a:tblGrid>
              <a:tr h="311438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11438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76805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  <a:endParaRPr lang="es-ES_tradnl" sz="1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" name="CuadroTexto 20"/>
          <p:cNvSpPr txBox="1"/>
          <p:nvPr/>
        </p:nvSpPr>
        <p:spPr>
          <a:xfrm>
            <a:off x="6741160" y="2691776"/>
            <a:ext cx="132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latin typeface="Arial" charset="0"/>
                <a:ea typeface="Arial" charset="0"/>
                <a:cs typeface="Arial" charset="0"/>
              </a:rPr>
              <a:t>Opción 3</a:t>
            </a:r>
            <a:endParaRPr lang="es-ES_tradnl" sz="20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3"/>
          <a:srcRect t="37685" r="73444" b="36944"/>
          <a:stretch/>
        </p:blipFill>
        <p:spPr>
          <a:xfrm>
            <a:off x="6879735" y="5205513"/>
            <a:ext cx="1077576" cy="10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6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  <p:bldP spid="18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Técnicas de Programación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Matrices (Conceptos)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594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Notas Alumnos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59</a:t>
            </a:fld>
            <a:endParaRPr lang="es-ES_tradnl"/>
          </a:p>
        </p:txBody>
      </p:sp>
      <p:pic>
        <p:nvPicPr>
          <p:cNvPr id="7" name="Imagen 6"/>
          <p:cNvPicPr/>
          <p:nvPr/>
        </p:nvPicPr>
        <p:blipFill>
          <a:blip r:embed="rId2"/>
          <a:stretch/>
        </p:blipFill>
        <p:spPr>
          <a:xfrm>
            <a:off x="7059320" y="4995641"/>
            <a:ext cx="1456030" cy="1515697"/>
          </a:xfrm>
          <a:prstGeom prst="rect">
            <a:avLst/>
          </a:prstGeom>
          <a:ln>
            <a:noFill/>
          </a:ln>
        </p:spPr>
      </p:pic>
      <p:graphicFrame>
        <p:nvGraphicFramePr>
          <p:cNvPr id="8" name="Diagrama 7"/>
          <p:cNvGraphicFramePr/>
          <p:nvPr/>
        </p:nvGraphicFramePr>
        <p:xfrm>
          <a:off x="279400" y="1884250"/>
          <a:ext cx="863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934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Notas Alumnos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60</a:t>
            </a:fld>
            <a:endParaRPr lang="es-ES_tradnl"/>
          </a:p>
        </p:txBody>
      </p:sp>
      <p:pic>
        <p:nvPicPr>
          <p:cNvPr id="7" name="Imagen 6"/>
          <p:cNvPicPr/>
          <p:nvPr/>
        </p:nvPicPr>
        <p:blipFill>
          <a:blip r:embed="rId2"/>
          <a:stretch/>
        </p:blipFill>
        <p:spPr>
          <a:xfrm>
            <a:off x="7387253" y="3541491"/>
            <a:ext cx="1456030" cy="1515697"/>
          </a:xfrm>
          <a:prstGeom prst="rect">
            <a:avLst/>
          </a:prstGeom>
          <a:ln>
            <a:noFill/>
          </a:ln>
        </p:spPr>
      </p:pic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1713908336"/>
              </p:ext>
            </p:extLst>
          </p:nvPr>
        </p:nvGraphicFramePr>
        <p:xfrm>
          <a:off x="120650" y="944450"/>
          <a:ext cx="6337300" cy="2982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ángulo 2"/>
          <p:cNvSpPr/>
          <p:nvPr/>
        </p:nvSpPr>
        <p:spPr>
          <a:xfrm>
            <a:off x="50800" y="3060871"/>
            <a:ext cx="95440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750" b="1" dirty="0">
                <a:solidFill>
                  <a:srgbClr val="000080"/>
                </a:solidFill>
              </a:rPr>
              <a:t>Definir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notas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filaAlumno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b="1" dirty="0">
                <a:solidFill>
                  <a:srgbClr val="000080"/>
                </a:solidFill>
              </a:rPr>
              <a:t>Como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b="1" dirty="0">
                <a:solidFill>
                  <a:srgbClr val="000080"/>
                </a:solidFill>
              </a:rPr>
              <a:t>Entero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Escribir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FF0000"/>
                </a:solidFill>
              </a:rPr>
              <a:t>"Ingrese el numero de alumnos: "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Leer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Definir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000000"/>
                </a:solidFill>
              </a:rPr>
              <a:t>alumnos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alumnoABuscar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b="1" dirty="0">
                <a:solidFill>
                  <a:srgbClr val="000080"/>
                </a:solidFill>
              </a:rPr>
              <a:t>Como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b="1" dirty="0">
                <a:solidFill>
                  <a:srgbClr val="000080"/>
                </a:solidFill>
              </a:rPr>
              <a:t>Texto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000000"/>
                </a:solidFill>
              </a:rPr>
              <a:t>alumnos</a:t>
            </a:r>
            <a:r>
              <a:rPr lang="es-ES_tradnl" sz="1750" b="1" dirty="0">
                <a:solidFill>
                  <a:srgbClr val="000000"/>
                </a:solidFill>
              </a:rPr>
              <a:t>[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]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Escribir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FF0000"/>
                </a:solidFill>
              </a:rPr>
              <a:t>"Ingrese el numero de notas: "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Leer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000000"/>
                </a:solidFill>
              </a:rPr>
              <a:t>notas</a:t>
            </a:r>
            <a:r>
              <a:rPr lang="es-ES_tradnl" sz="1750" b="1" dirty="0">
                <a:solidFill>
                  <a:srgbClr val="000000"/>
                </a:solidFill>
              </a:rPr>
              <a:t>[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b="1" dirty="0">
                <a:solidFill>
                  <a:srgbClr val="000000"/>
                </a:solidFill>
              </a:rPr>
              <a:t>]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dirty="0" err="1" smtClean="0">
                <a:solidFill>
                  <a:srgbClr val="000000"/>
                </a:solidFill>
              </a:rPr>
              <a:t>cargarAlumnosNotas</a:t>
            </a:r>
            <a:r>
              <a:rPr lang="es-ES_tradnl" sz="1750" b="1" dirty="0" smtClean="0">
                <a:solidFill>
                  <a:srgbClr val="000000"/>
                </a:solidFill>
              </a:rPr>
              <a:t>(</a:t>
            </a:r>
            <a:r>
              <a:rPr lang="es-ES_tradnl" sz="1750" dirty="0" smtClean="0">
                <a:solidFill>
                  <a:srgbClr val="000000"/>
                </a:solidFill>
              </a:rPr>
              <a:t>alumnos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notas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b="1" dirty="0">
                <a:solidFill>
                  <a:srgbClr val="000000"/>
                </a:solidFill>
              </a:rPr>
              <a:t>)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Leer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alumnoABuscar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dirty="0" err="1" smtClean="0">
                <a:solidFill>
                  <a:srgbClr val="000000"/>
                </a:solidFill>
              </a:rPr>
              <a:t>filaAlumno</a:t>
            </a:r>
            <a:r>
              <a:rPr lang="es-ES_tradnl" sz="1750" b="1" dirty="0" smtClean="0">
                <a:solidFill>
                  <a:srgbClr val="000000"/>
                </a:solidFill>
              </a:rPr>
              <a:t>=</a:t>
            </a:r>
            <a:r>
              <a:rPr lang="es-ES_tradnl" sz="1750" dirty="0" smtClean="0">
                <a:solidFill>
                  <a:srgbClr val="000000"/>
                </a:solidFill>
              </a:rPr>
              <a:t>buscar</a:t>
            </a:r>
            <a:r>
              <a:rPr lang="es-ES_tradnl" sz="1750" b="1" dirty="0" smtClean="0">
                <a:solidFill>
                  <a:srgbClr val="000000"/>
                </a:solidFill>
              </a:rPr>
              <a:t>(</a:t>
            </a:r>
            <a:r>
              <a:rPr lang="es-ES_tradnl" sz="1750" dirty="0" err="1" smtClean="0">
                <a:solidFill>
                  <a:srgbClr val="000000"/>
                </a:solidFill>
              </a:rPr>
              <a:t>alumnoABuscar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alumnos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)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Escribir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FF0000"/>
                </a:solidFill>
              </a:rPr>
              <a:t>"El promedio de "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alumnoABuscar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FF0000"/>
                </a:solidFill>
              </a:rPr>
              <a:t>" es "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calcularPromedio</a:t>
            </a:r>
            <a:r>
              <a:rPr lang="es-ES_tradnl" sz="1750" b="1" dirty="0">
                <a:solidFill>
                  <a:srgbClr val="000000"/>
                </a:solidFill>
              </a:rPr>
              <a:t>(</a:t>
            </a:r>
            <a:r>
              <a:rPr lang="es-ES_tradnl" sz="1750" dirty="0" err="1">
                <a:solidFill>
                  <a:srgbClr val="000000"/>
                </a:solidFill>
              </a:rPr>
              <a:t>filaAlumno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notas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b="1" dirty="0">
                <a:solidFill>
                  <a:srgbClr val="000000"/>
                </a:solidFill>
              </a:rPr>
              <a:t>)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/>
          </a:p>
        </p:txBody>
      </p:sp>
    </p:spTree>
    <p:extLst>
      <p:ext uri="{BB962C8B-B14F-4D97-AF65-F5344CB8AC3E}">
        <p14:creationId xmlns:p14="http://schemas.microsoft.com/office/powerpoint/2010/main" val="124072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Notas Alumnos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61</a:t>
            </a:fld>
            <a:endParaRPr lang="es-ES_tradnl"/>
          </a:p>
        </p:txBody>
      </p:sp>
      <p:pic>
        <p:nvPicPr>
          <p:cNvPr id="7" name="Imagen 6"/>
          <p:cNvPicPr/>
          <p:nvPr/>
        </p:nvPicPr>
        <p:blipFill>
          <a:blip r:embed="rId2"/>
          <a:stretch/>
        </p:blipFill>
        <p:spPr>
          <a:xfrm>
            <a:off x="7387253" y="3541491"/>
            <a:ext cx="1456030" cy="1515697"/>
          </a:xfrm>
          <a:prstGeom prst="rect">
            <a:avLst/>
          </a:prstGeom>
          <a:ln>
            <a:noFill/>
          </a:ln>
        </p:spPr>
      </p:pic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2120149523"/>
              </p:ext>
            </p:extLst>
          </p:nvPr>
        </p:nvGraphicFramePr>
        <p:xfrm>
          <a:off x="120650" y="944450"/>
          <a:ext cx="6337300" cy="2982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ángulo 2"/>
          <p:cNvSpPr/>
          <p:nvPr/>
        </p:nvSpPr>
        <p:spPr>
          <a:xfrm>
            <a:off x="50800" y="3060871"/>
            <a:ext cx="95440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750" b="1" dirty="0">
                <a:solidFill>
                  <a:srgbClr val="000080"/>
                </a:solidFill>
              </a:rPr>
              <a:t>Definir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notas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filaAlumno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b="1" dirty="0">
                <a:solidFill>
                  <a:srgbClr val="000080"/>
                </a:solidFill>
              </a:rPr>
              <a:t>Como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b="1" dirty="0">
                <a:solidFill>
                  <a:srgbClr val="000080"/>
                </a:solidFill>
              </a:rPr>
              <a:t>Entero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Escribir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FF0000"/>
                </a:solidFill>
              </a:rPr>
              <a:t>"Ingrese el numero de alumnos: "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Leer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Definir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000000"/>
                </a:solidFill>
              </a:rPr>
              <a:t>alumnos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alumnoABuscar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b="1" dirty="0">
                <a:solidFill>
                  <a:srgbClr val="000080"/>
                </a:solidFill>
              </a:rPr>
              <a:t>Como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b="1" dirty="0">
                <a:solidFill>
                  <a:srgbClr val="000080"/>
                </a:solidFill>
              </a:rPr>
              <a:t>Texto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000000"/>
                </a:solidFill>
              </a:rPr>
              <a:t>alumnos</a:t>
            </a:r>
            <a:r>
              <a:rPr lang="es-ES_tradnl" sz="1750" b="1" dirty="0">
                <a:solidFill>
                  <a:srgbClr val="000000"/>
                </a:solidFill>
              </a:rPr>
              <a:t>[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]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Escribir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FF0000"/>
                </a:solidFill>
              </a:rPr>
              <a:t>"Ingrese el numero de notas: "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Leer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000000"/>
                </a:solidFill>
              </a:rPr>
              <a:t>notas</a:t>
            </a:r>
            <a:r>
              <a:rPr lang="es-ES_tradnl" sz="1750" b="1" dirty="0">
                <a:solidFill>
                  <a:srgbClr val="000000"/>
                </a:solidFill>
              </a:rPr>
              <a:t>[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b="1" dirty="0">
                <a:solidFill>
                  <a:srgbClr val="000000"/>
                </a:solidFill>
              </a:rPr>
              <a:t>]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dirty="0" err="1" smtClean="0">
                <a:solidFill>
                  <a:srgbClr val="000000"/>
                </a:solidFill>
              </a:rPr>
              <a:t>cargarAlumnosNotas</a:t>
            </a:r>
            <a:r>
              <a:rPr lang="es-ES_tradnl" sz="1750" b="1" dirty="0" smtClean="0">
                <a:solidFill>
                  <a:srgbClr val="000000"/>
                </a:solidFill>
              </a:rPr>
              <a:t>(</a:t>
            </a:r>
            <a:r>
              <a:rPr lang="es-ES_tradnl" sz="1750" dirty="0" smtClean="0">
                <a:solidFill>
                  <a:srgbClr val="000000"/>
                </a:solidFill>
              </a:rPr>
              <a:t>alumnos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notas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b="1" dirty="0">
                <a:solidFill>
                  <a:srgbClr val="000000"/>
                </a:solidFill>
              </a:rPr>
              <a:t>)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Leer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alumnoABuscar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dirty="0" err="1" smtClean="0">
                <a:solidFill>
                  <a:srgbClr val="000000"/>
                </a:solidFill>
              </a:rPr>
              <a:t>filaAlumno</a:t>
            </a:r>
            <a:r>
              <a:rPr lang="es-ES_tradnl" sz="1750" b="1" dirty="0" smtClean="0">
                <a:solidFill>
                  <a:srgbClr val="000000"/>
                </a:solidFill>
              </a:rPr>
              <a:t>=</a:t>
            </a:r>
            <a:r>
              <a:rPr lang="es-ES_tradnl" sz="1750" dirty="0" smtClean="0">
                <a:solidFill>
                  <a:srgbClr val="000000"/>
                </a:solidFill>
              </a:rPr>
              <a:t>buscar</a:t>
            </a:r>
            <a:r>
              <a:rPr lang="es-ES_tradnl" sz="1750" b="1" dirty="0" smtClean="0">
                <a:solidFill>
                  <a:srgbClr val="000000"/>
                </a:solidFill>
              </a:rPr>
              <a:t>(</a:t>
            </a:r>
            <a:r>
              <a:rPr lang="es-ES_tradnl" sz="1750" dirty="0" err="1" smtClean="0">
                <a:solidFill>
                  <a:srgbClr val="000000"/>
                </a:solidFill>
              </a:rPr>
              <a:t>alumnoABuscar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alumnos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)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Escribir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FF0000"/>
                </a:solidFill>
              </a:rPr>
              <a:t>"El promedio de "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alumnoABuscar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FF0000"/>
                </a:solidFill>
              </a:rPr>
              <a:t>" es "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calcularPromedio</a:t>
            </a:r>
            <a:r>
              <a:rPr lang="es-ES_tradnl" sz="1750" b="1" dirty="0">
                <a:solidFill>
                  <a:srgbClr val="000000"/>
                </a:solidFill>
              </a:rPr>
              <a:t>(</a:t>
            </a:r>
            <a:r>
              <a:rPr lang="es-ES_tradnl" sz="1750" dirty="0" err="1">
                <a:solidFill>
                  <a:srgbClr val="000000"/>
                </a:solidFill>
              </a:rPr>
              <a:t>filaAlumno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notas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b="1" dirty="0">
                <a:solidFill>
                  <a:srgbClr val="000000"/>
                </a:solidFill>
              </a:rPr>
              <a:t>)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/>
          </a:p>
        </p:txBody>
      </p:sp>
      <p:sp>
        <p:nvSpPr>
          <p:cNvPr id="9" name="Rectángulo redondeado 8"/>
          <p:cNvSpPr/>
          <p:nvPr/>
        </p:nvSpPr>
        <p:spPr>
          <a:xfrm>
            <a:off x="50800" y="3098974"/>
            <a:ext cx="5676900" cy="2114375"/>
          </a:xfrm>
          <a:prstGeom prst="roundRect">
            <a:avLst>
              <a:gd name="adj" fmla="val 7958"/>
            </a:avLst>
          </a:prstGeom>
          <a:solidFill>
            <a:srgbClr val="FFC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7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Notas Alumnos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62</a:t>
            </a:fld>
            <a:endParaRPr lang="es-ES_tradnl"/>
          </a:p>
        </p:txBody>
      </p:sp>
      <p:pic>
        <p:nvPicPr>
          <p:cNvPr id="7" name="Imagen 6"/>
          <p:cNvPicPr/>
          <p:nvPr/>
        </p:nvPicPr>
        <p:blipFill>
          <a:blip r:embed="rId2"/>
          <a:stretch/>
        </p:blipFill>
        <p:spPr>
          <a:xfrm>
            <a:off x="7387253" y="3541491"/>
            <a:ext cx="1456030" cy="1515697"/>
          </a:xfrm>
          <a:prstGeom prst="rect">
            <a:avLst/>
          </a:prstGeom>
          <a:ln>
            <a:noFill/>
          </a:ln>
        </p:spPr>
      </p:pic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1692665861"/>
              </p:ext>
            </p:extLst>
          </p:nvPr>
        </p:nvGraphicFramePr>
        <p:xfrm>
          <a:off x="120650" y="944450"/>
          <a:ext cx="6337300" cy="2982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ángulo 2"/>
          <p:cNvSpPr/>
          <p:nvPr/>
        </p:nvSpPr>
        <p:spPr>
          <a:xfrm>
            <a:off x="50800" y="3060871"/>
            <a:ext cx="95440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750" b="1" dirty="0">
                <a:solidFill>
                  <a:srgbClr val="000080"/>
                </a:solidFill>
              </a:rPr>
              <a:t>Definir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notas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filaAlumno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b="1" dirty="0">
                <a:solidFill>
                  <a:srgbClr val="000080"/>
                </a:solidFill>
              </a:rPr>
              <a:t>Como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b="1" dirty="0">
                <a:solidFill>
                  <a:srgbClr val="000080"/>
                </a:solidFill>
              </a:rPr>
              <a:t>Entero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Escribir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FF0000"/>
                </a:solidFill>
              </a:rPr>
              <a:t>"Ingrese el numero de alumnos: "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Leer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Definir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000000"/>
                </a:solidFill>
              </a:rPr>
              <a:t>alumnos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alumnoABuscar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b="1" dirty="0">
                <a:solidFill>
                  <a:srgbClr val="000080"/>
                </a:solidFill>
              </a:rPr>
              <a:t>Como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b="1" dirty="0">
                <a:solidFill>
                  <a:srgbClr val="000080"/>
                </a:solidFill>
              </a:rPr>
              <a:t>Texto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000000"/>
                </a:solidFill>
              </a:rPr>
              <a:t>alumnos</a:t>
            </a:r>
            <a:r>
              <a:rPr lang="es-ES_tradnl" sz="1750" b="1" dirty="0">
                <a:solidFill>
                  <a:srgbClr val="000000"/>
                </a:solidFill>
              </a:rPr>
              <a:t>[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]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Escribir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FF0000"/>
                </a:solidFill>
              </a:rPr>
              <a:t>"Ingrese el numero de notas: "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Leer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000000"/>
                </a:solidFill>
              </a:rPr>
              <a:t>notas</a:t>
            </a:r>
            <a:r>
              <a:rPr lang="es-ES_tradnl" sz="1750" b="1" dirty="0">
                <a:solidFill>
                  <a:srgbClr val="000000"/>
                </a:solidFill>
              </a:rPr>
              <a:t>[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b="1" dirty="0">
                <a:solidFill>
                  <a:srgbClr val="000000"/>
                </a:solidFill>
              </a:rPr>
              <a:t>]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dirty="0" err="1" smtClean="0">
                <a:solidFill>
                  <a:srgbClr val="000000"/>
                </a:solidFill>
              </a:rPr>
              <a:t>cargarAlumnosNotas</a:t>
            </a:r>
            <a:r>
              <a:rPr lang="es-ES_tradnl" sz="1750" b="1" dirty="0" smtClean="0">
                <a:solidFill>
                  <a:srgbClr val="000000"/>
                </a:solidFill>
              </a:rPr>
              <a:t>(</a:t>
            </a:r>
            <a:r>
              <a:rPr lang="es-ES_tradnl" sz="1750" dirty="0" smtClean="0">
                <a:solidFill>
                  <a:srgbClr val="000000"/>
                </a:solidFill>
              </a:rPr>
              <a:t>alumnos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notas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b="1" dirty="0">
                <a:solidFill>
                  <a:srgbClr val="000000"/>
                </a:solidFill>
              </a:rPr>
              <a:t>)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Leer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alumnoABuscar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dirty="0" err="1" smtClean="0">
                <a:solidFill>
                  <a:srgbClr val="000000"/>
                </a:solidFill>
              </a:rPr>
              <a:t>filaAlumno</a:t>
            </a:r>
            <a:r>
              <a:rPr lang="es-ES_tradnl" sz="1750" b="1" dirty="0" smtClean="0">
                <a:solidFill>
                  <a:srgbClr val="000000"/>
                </a:solidFill>
              </a:rPr>
              <a:t>=</a:t>
            </a:r>
            <a:r>
              <a:rPr lang="es-ES_tradnl" sz="1750" dirty="0" smtClean="0">
                <a:solidFill>
                  <a:srgbClr val="000000"/>
                </a:solidFill>
              </a:rPr>
              <a:t>buscar</a:t>
            </a:r>
            <a:r>
              <a:rPr lang="es-ES_tradnl" sz="1750" b="1" dirty="0" smtClean="0">
                <a:solidFill>
                  <a:srgbClr val="000000"/>
                </a:solidFill>
              </a:rPr>
              <a:t>(</a:t>
            </a:r>
            <a:r>
              <a:rPr lang="es-ES_tradnl" sz="1750" dirty="0" err="1" smtClean="0">
                <a:solidFill>
                  <a:srgbClr val="000000"/>
                </a:solidFill>
              </a:rPr>
              <a:t>alumnoABuscar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alumnos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)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Escribir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FF0000"/>
                </a:solidFill>
              </a:rPr>
              <a:t>"El promedio de "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alumnoABuscar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FF0000"/>
                </a:solidFill>
              </a:rPr>
              <a:t>" es "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calcularPromedio</a:t>
            </a:r>
            <a:r>
              <a:rPr lang="es-ES_tradnl" sz="1750" b="1" dirty="0">
                <a:solidFill>
                  <a:srgbClr val="000000"/>
                </a:solidFill>
              </a:rPr>
              <a:t>(</a:t>
            </a:r>
            <a:r>
              <a:rPr lang="es-ES_tradnl" sz="1750" dirty="0" err="1">
                <a:solidFill>
                  <a:srgbClr val="000000"/>
                </a:solidFill>
              </a:rPr>
              <a:t>filaAlumno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notas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b="1" dirty="0">
                <a:solidFill>
                  <a:srgbClr val="000000"/>
                </a:solidFill>
              </a:rPr>
              <a:t>)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/>
          </a:p>
        </p:txBody>
      </p:sp>
      <p:sp>
        <p:nvSpPr>
          <p:cNvPr id="9" name="Rectángulo redondeado 8"/>
          <p:cNvSpPr/>
          <p:nvPr/>
        </p:nvSpPr>
        <p:spPr>
          <a:xfrm>
            <a:off x="120650" y="5270500"/>
            <a:ext cx="5518150" cy="260350"/>
          </a:xfrm>
          <a:prstGeom prst="roundRect">
            <a:avLst>
              <a:gd name="adj" fmla="val 7958"/>
            </a:avLst>
          </a:prstGeom>
          <a:solidFill>
            <a:srgbClr val="FFC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70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Notas Alumnos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63</a:t>
            </a:fld>
            <a:endParaRPr lang="es-ES_tradnl"/>
          </a:p>
        </p:txBody>
      </p:sp>
      <p:pic>
        <p:nvPicPr>
          <p:cNvPr id="7" name="Imagen 6"/>
          <p:cNvPicPr/>
          <p:nvPr/>
        </p:nvPicPr>
        <p:blipFill>
          <a:blip r:embed="rId2"/>
          <a:stretch/>
        </p:blipFill>
        <p:spPr>
          <a:xfrm>
            <a:off x="7387253" y="3541491"/>
            <a:ext cx="1456030" cy="1515697"/>
          </a:xfrm>
          <a:prstGeom prst="rect">
            <a:avLst/>
          </a:prstGeom>
          <a:ln>
            <a:noFill/>
          </a:ln>
        </p:spPr>
      </p:pic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1739693079"/>
              </p:ext>
            </p:extLst>
          </p:nvPr>
        </p:nvGraphicFramePr>
        <p:xfrm>
          <a:off x="120650" y="944450"/>
          <a:ext cx="6337300" cy="2982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ángulo 2"/>
          <p:cNvSpPr/>
          <p:nvPr/>
        </p:nvSpPr>
        <p:spPr>
          <a:xfrm>
            <a:off x="50800" y="3060871"/>
            <a:ext cx="95440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750" b="1" dirty="0">
                <a:solidFill>
                  <a:srgbClr val="000080"/>
                </a:solidFill>
              </a:rPr>
              <a:t>Definir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notas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filaAlumno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b="1" dirty="0">
                <a:solidFill>
                  <a:srgbClr val="000080"/>
                </a:solidFill>
              </a:rPr>
              <a:t>Como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b="1" dirty="0">
                <a:solidFill>
                  <a:srgbClr val="000080"/>
                </a:solidFill>
              </a:rPr>
              <a:t>Entero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Escribir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FF0000"/>
                </a:solidFill>
              </a:rPr>
              <a:t>"Ingrese el numero de alumnos: "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Leer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Definir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000000"/>
                </a:solidFill>
              </a:rPr>
              <a:t>alumnos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alumnoABuscar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b="1" dirty="0">
                <a:solidFill>
                  <a:srgbClr val="000080"/>
                </a:solidFill>
              </a:rPr>
              <a:t>Como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b="1" dirty="0">
                <a:solidFill>
                  <a:srgbClr val="000080"/>
                </a:solidFill>
              </a:rPr>
              <a:t>Texto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000000"/>
                </a:solidFill>
              </a:rPr>
              <a:t>alumnos</a:t>
            </a:r>
            <a:r>
              <a:rPr lang="es-ES_tradnl" sz="1750" b="1" dirty="0">
                <a:solidFill>
                  <a:srgbClr val="000000"/>
                </a:solidFill>
              </a:rPr>
              <a:t>[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]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Escribir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FF0000"/>
                </a:solidFill>
              </a:rPr>
              <a:t>"Ingrese el numero de notas: "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Leer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000000"/>
                </a:solidFill>
              </a:rPr>
              <a:t>notas</a:t>
            </a:r>
            <a:r>
              <a:rPr lang="es-ES_tradnl" sz="1750" b="1" dirty="0">
                <a:solidFill>
                  <a:srgbClr val="000000"/>
                </a:solidFill>
              </a:rPr>
              <a:t>[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b="1" dirty="0">
                <a:solidFill>
                  <a:srgbClr val="000000"/>
                </a:solidFill>
              </a:rPr>
              <a:t>]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dirty="0" err="1" smtClean="0">
                <a:solidFill>
                  <a:srgbClr val="000000"/>
                </a:solidFill>
              </a:rPr>
              <a:t>cargarAlumnosNotas</a:t>
            </a:r>
            <a:r>
              <a:rPr lang="es-ES_tradnl" sz="1750" b="1" dirty="0" smtClean="0">
                <a:solidFill>
                  <a:srgbClr val="000000"/>
                </a:solidFill>
              </a:rPr>
              <a:t>(</a:t>
            </a:r>
            <a:r>
              <a:rPr lang="es-ES_tradnl" sz="1750" dirty="0" smtClean="0">
                <a:solidFill>
                  <a:srgbClr val="000000"/>
                </a:solidFill>
              </a:rPr>
              <a:t>alumnos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notas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b="1" dirty="0">
                <a:solidFill>
                  <a:srgbClr val="000000"/>
                </a:solidFill>
              </a:rPr>
              <a:t>)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Leer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alumnoABuscar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dirty="0" err="1" smtClean="0">
                <a:solidFill>
                  <a:srgbClr val="000000"/>
                </a:solidFill>
              </a:rPr>
              <a:t>filaAlumno</a:t>
            </a:r>
            <a:r>
              <a:rPr lang="es-ES_tradnl" sz="1750" b="1" dirty="0" smtClean="0">
                <a:solidFill>
                  <a:srgbClr val="000000"/>
                </a:solidFill>
              </a:rPr>
              <a:t>=</a:t>
            </a:r>
            <a:r>
              <a:rPr lang="es-ES_tradnl" sz="1750" dirty="0" smtClean="0">
                <a:solidFill>
                  <a:srgbClr val="000000"/>
                </a:solidFill>
              </a:rPr>
              <a:t>buscar</a:t>
            </a:r>
            <a:r>
              <a:rPr lang="es-ES_tradnl" sz="1750" b="1" dirty="0" smtClean="0">
                <a:solidFill>
                  <a:srgbClr val="000000"/>
                </a:solidFill>
              </a:rPr>
              <a:t>(</a:t>
            </a:r>
            <a:r>
              <a:rPr lang="es-ES_tradnl" sz="1750" dirty="0" err="1" smtClean="0">
                <a:solidFill>
                  <a:srgbClr val="000000"/>
                </a:solidFill>
              </a:rPr>
              <a:t>alumnoABuscar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alumnos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)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Escribir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FF0000"/>
                </a:solidFill>
              </a:rPr>
              <a:t>"El promedio de "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alumnoABuscar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FF0000"/>
                </a:solidFill>
              </a:rPr>
              <a:t>" es "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calcularPromedio</a:t>
            </a:r>
            <a:r>
              <a:rPr lang="es-ES_tradnl" sz="1750" b="1" dirty="0">
                <a:solidFill>
                  <a:srgbClr val="000000"/>
                </a:solidFill>
              </a:rPr>
              <a:t>(</a:t>
            </a:r>
            <a:r>
              <a:rPr lang="es-ES_tradnl" sz="1750" dirty="0" err="1">
                <a:solidFill>
                  <a:srgbClr val="000000"/>
                </a:solidFill>
              </a:rPr>
              <a:t>filaAlumno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notas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b="1" dirty="0">
                <a:solidFill>
                  <a:srgbClr val="000000"/>
                </a:solidFill>
              </a:rPr>
              <a:t>)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/>
          </a:p>
        </p:txBody>
      </p:sp>
      <p:sp>
        <p:nvSpPr>
          <p:cNvPr id="9" name="Rectángulo redondeado 8"/>
          <p:cNvSpPr/>
          <p:nvPr/>
        </p:nvSpPr>
        <p:spPr>
          <a:xfrm>
            <a:off x="120650" y="5511800"/>
            <a:ext cx="5175250" cy="531330"/>
          </a:xfrm>
          <a:prstGeom prst="roundRect">
            <a:avLst>
              <a:gd name="adj" fmla="val 7958"/>
            </a:avLst>
          </a:prstGeom>
          <a:solidFill>
            <a:srgbClr val="FFC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42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Notas Alumnos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64</a:t>
            </a:fld>
            <a:endParaRPr lang="es-ES_tradnl"/>
          </a:p>
        </p:txBody>
      </p:sp>
      <p:pic>
        <p:nvPicPr>
          <p:cNvPr id="7" name="Imagen 6"/>
          <p:cNvPicPr/>
          <p:nvPr/>
        </p:nvPicPr>
        <p:blipFill>
          <a:blip r:embed="rId2"/>
          <a:stretch/>
        </p:blipFill>
        <p:spPr>
          <a:xfrm>
            <a:off x="7387253" y="3541491"/>
            <a:ext cx="1456030" cy="1515697"/>
          </a:xfrm>
          <a:prstGeom prst="rect">
            <a:avLst/>
          </a:prstGeom>
          <a:ln>
            <a:noFill/>
          </a:ln>
        </p:spPr>
      </p:pic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1416554458"/>
              </p:ext>
            </p:extLst>
          </p:nvPr>
        </p:nvGraphicFramePr>
        <p:xfrm>
          <a:off x="120650" y="944450"/>
          <a:ext cx="6337300" cy="2982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ángulo 2"/>
          <p:cNvSpPr/>
          <p:nvPr/>
        </p:nvSpPr>
        <p:spPr>
          <a:xfrm>
            <a:off x="50800" y="3060871"/>
            <a:ext cx="95440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750" b="1" dirty="0">
                <a:solidFill>
                  <a:srgbClr val="000080"/>
                </a:solidFill>
              </a:rPr>
              <a:t>Definir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notas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filaAlumno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b="1" dirty="0">
                <a:solidFill>
                  <a:srgbClr val="000080"/>
                </a:solidFill>
              </a:rPr>
              <a:t>Como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b="1" dirty="0">
                <a:solidFill>
                  <a:srgbClr val="000080"/>
                </a:solidFill>
              </a:rPr>
              <a:t>Entero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Escribir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FF0000"/>
                </a:solidFill>
              </a:rPr>
              <a:t>"Ingrese el numero de alumnos: "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Leer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Definir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000000"/>
                </a:solidFill>
              </a:rPr>
              <a:t>alumnos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alumnoABuscar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b="1" dirty="0">
                <a:solidFill>
                  <a:srgbClr val="000080"/>
                </a:solidFill>
              </a:rPr>
              <a:t>Como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b="1" dirty="0">
                <a:solidFill>
                  <a:srgbClr val="000080"/>
                </a:solidFill>
              </a:rPr>
              <a:t>Texto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000000"/>
                </a:solidFill>
              </a:rPr>
              <a:t>alumnos</a:t>
            </a:r>
            <a:r>
              <a:rPr lang="es-ES_tradnl" sz="1750" b="1" dirty="0">
                <a:solidFill>
                  <a:srgbClr val="000000"/>
                </a:solidFill>
              </a:rPr>
              <a:t>[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]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Escribir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FF0000"/>
                </a:solidFill>
              </a:rPr>
              <a:t>"Ingrese el numero de notas: "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Leer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err="1" smtClean="0">
                <a:solidFill>
                  <a:srgbClr val="000080"/>
                </a:solidFill>
              </a:rPr>
              <a:t>Dimension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000000"/>
                </a:solidFill>
              </a:rPr>
              <a:t>notas</a:t>
            </a:r>
            <a:r>
              <a:rPr lang="es-ES_tradnl" sz="1750" b="1" dirty="0">
                <a:solidFill>
                  <a:srgbClr val="000000"/>
                </a:solidFill>
              </a:rPr>
              <a:t>[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b="1" dirty="0">
                <a:solidFill>
                  <a:srgbClr val="000000"/>
                </a:solidFill>
              </a:rPr>
              <a:t>]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dirty="0" err="1" smtClean="0">
                <a:solidFill>
                  <a:srgbClr val="000000"/>
                </a:solidFill>
              </a:rPr>
              <a:t>cargarAlumnosNotas</a:t>
            </a:r>
            <a:r>
              <a:rPr lang="es-ES_tradnl" sz="1750" b="1" dirty="0" smtClean="0">
                <a:solidFill>
                  <a:srgbClr val="000000"/>
                </a:solidFill>
              </a:rPr>
              <a:t>(</a:t>
            </a:r>
            <a:r>
              <a:rPr lang="es-ES_tradnl" sz="1750" dirty="0" smtClean="0">
                <a:solidFill>
                  <a:srgbClr val="000000"/>
                </a:solidFill>
              </a:rPr>
              <a:t>alumnos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notas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b="1" dirty="0">
                <a:solidFill>
                  <a:srgbClr val="000000"/>
                </a:solidFill>
              </a:rPr>
              <a:t>)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Leer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alumnoABuscar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dirty="0" err="1" smtClean="0">
                <a:solidFill>
                  <a:srgbClr val="000000"/>
                </a:solidFill>
              </a:rPr>
              <a:t>filaAlumno</a:t>
            </a:r>
            <a:r>
              <a:rPr lang="es-ES_tradnl" sz="1750" b="1" dirty="0" smtClean="0">
                <a:solidFill>
                  <a:srgbClr val="000000"/>
                </a:solidFill>
              </a:rPr>
              <a:t>=</a:t>
            </a:r>
            <a:r>
              <a:rPr lang="es-ES_tradnl" sz="1750" dirty="0" smtClean="0">
                <a:solidFill>
                  <a:srgbClr val="000000"/>
                </a:solidFill>
              </a:rPr>
              <a:t>buscar</a:t>
            </a:r>
            <a:r>
              <a:rPr lang="es-ES_tradnl" sz="1750" b="1" dirty="0" smtClean="0">
                <a:solidFill>
                  <a:srgbClr val="000000"/>
                </a:solidFill>
              </a:rPr>
              <a:t>(</a:t>
            </a:r>
            <a:r>
              <a:rPr lang="es-ES_tradnl" sz="1750" dirty="0" err="1" smtClean="0">
                <a:solidFill>
                  <a:srgbClr val="000000"/>
                </a:solidFill>
              </a:rPr>
              <a:t>alumnoABuscar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alumnos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alumNum</a:t>
            </a:r>
            <a:r>
              <a:rPr lang="es-ES_tradnl" sz="1750" b="1" dirty="0">
                <a:solidFill>
                  <a:srgbClr val="000000"/>
                </a:solidFill>
              </a:rPr>
              <a:t>)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 smtClean="0">
              <a:solidFill>
                <a:srgbClr val="000000"/>
              </a:solidFill>
            </a:endParaRPr>
          </a:p>
          <a:p>
            <a:r>
              <a:rPr lang="es-ES_tradnl" sz="1750" b="1" dirty="0" smtClean="0">
                <a:solidFill>
                  <a:srgbClr val="000080"/>
                </a:solidFill>
              </a:rPr>
              <a:t>Escribir</a:t>
            </a:r>
            <a:r>
              <a:rPr lang="es-ES_tradnl" sz="1750" dirty="0" smtClean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FF0000"/>
                </a:solidFill>
              </a:rPr>
              <a:t>"El promedio de "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alumnoABuscar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>
                <a:solidFill>
                  <a:srgbClr val="FF0000"/>
                </a:solidFill>
              </a:rPr>
              <a:t>" es "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calcularPromedio</a:t>
            </a:r>
            <a:r>
              <a:rPr lang="es-ES_tradnl" sz="1750" b="1" dirty="0">
                <a:solidFill>
                  <a:srgbClr val="000000"/>
                </a:solidFill>
              </a:rPr>
              <a:t>(</a:t>
            </a:r>
            <a:r>
              <a:rPr lang="es-ES_tradnl" sz="1750" dirty="0" err="1">
                <a:solidFill>
                  <a:srgbClr val="000000"/>
                </a:solidFill>
              </a:rPr>
              <a:t>filaAlumno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notas</a:t>
            </a:r>
            <a:r>
              <a:rPr lang="es-ES_tradnl" sz="1750" b="1" dirty="0">
                <a:solidFill>
                  <a:srgbClr val="000000"/>
                </a:solidFill>
              </a:rPr>
              <a:t>,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r>
              <a:rPr lang="es-ES_tradnl" sz="1750" dirty="0" err="1">
                <a:solidFill>
                  <a:srgbClr val="000000"/>
                </a:solidFill>
              </a:rPr>
              <a:t>notasNum</a:t>
            </a:r>
            <a:r>
              <a:rPr lang="es-ES_tradnl" sz="1750" b="1" dirty="0">
                <a:solidFill>
                  <a:srgbClr val="000000"/>
                </a:solidFill>
              </a:rPr>
              <a:t>)</a:t>
            </a:r>
            <a:r>
              <a:rPr lang="es-ES_tradnl" sz="1750" dirty="0">
                <a:solidFill>
                  <a:srgbClr val="000000"/>
                </a:solidFill>
              </a:rPr>
              <a:t> </a:t>
            </a:r>
            <a:endParaRPr lang="es-ES_tradnl" sz="1750" dirty="0"/>
          </a:p>
        </p:txBody>
      </p:sp>
      <p:sp>
        <p:nvSpPr>
          <p:cNvPr id="9" name="Rectángulo redondeado 8"/>
          <p:cNvSpPr/>
          <p:nvPr/>
        </p:nvSpPr>
        <p:spPr>
          <a:xfrm>
            <a:off x="120650" y="6049480"/>
            <a:ext cx="8947150" cy="260350"/>
          </a:xfrm>
          <a:prstGeom prst="roundRect">
            <a:avLst>
              <a:gd name="adj" fmla="val 7958"/>
            </a:avLst>
          </a:prstGeom>
          <a:solidFill>
            <a:srgbClr val="FFC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3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79" y="3450705"/>
            <a:ext cx="2876721" cy="19178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Notas Alumnos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65</a:t>
            </a:fld>
            <a:endParaRPr lang="es-ES_tradnl"/>
          </a:p>
        </p:txBody>
      </p:sp>
      <p:graphicFrame>
        <p:nvGraphicFramePr>
          <p:cNvPr id="8" name="Diagrama 7"/>
          <p:cNvGraphicFramePr/>
          <p:nvPr/>
        </p:nvGraphicFramePr>
        <p:xfrm>
          <a:off x="120650" y="944450"/>
          <a:ext cx="6337300" cy="2982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ángulo 5"/>
          <p:cNvSpPr/>
          <p:nvPr/>
        </p:nvSpPr>
        <p:spPr>
          <a:xfrm>
            <a:off x="260350" y="3284488"/>
            <a:ext cx="77597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cargarAlumnosNotas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alumnos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alumNum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notas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notasNum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fila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columna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fila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alumNum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    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columna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notasNum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  </a:t>
            </a:r>
            <a:r>
              <a:rPr lang="es-ES_tradnl" b="1" dirty="0">
                <a:solidFill>
                  <a:srgbClr val="000080"/>
                </a:solidFill>
              </a:rPr>
              <a:t>Escribir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"Nombre: 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smtClean="0">
                <a:solidFill>
                  <a:srgbClr val="000000"/>
                </a:solidFill>
              </a:rPr>
              <a:t>      </a:t>
            </a:r>
            <a:r>
              <a:rPr lang="es-ES_tradnl" b="1" dirty="0">
                <a:solidFill>
                  <a:srgbClr val="000080"/>
                </a:solidFill>
              </a:rPr>
              <a:t>Leer</a:t>
            </a:r>
            <a:r>
              <a:rPr lang="es-ES_tradnl" dirty="0">
                <a:solidFill>
                  <a:srgbClr val="000000"/>
                </a:solidFill>
              </a:rPr>
              <a:t> alumnos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>
                <a:solidFill>
                  <a:srgbClr val="000000"/>
                </a:solidFill>
              </a:rPr>
              <a:t>fila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 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"Nota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columna 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":"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 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notas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>
                <a:solidFill>
                  <a:srgbClr val="000000"/>
                </a:solidFill>
              </a:rPr>
              <a:t>fila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columna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628650" y="4460352"/>
            <a:ext cx="1981200" cy="543447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CuadroTexto 11"/>
          <p:cNvSpPr txBox="1"/>
          <p:nvPr/>
        </p:nvSpPr>
        <p:spPr>
          <a:xfrm>
            <a:off x="4737100" y="5474930"/>
            <a:ext cx="3587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Se esta ingresando el alumno por cada nota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1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267247" y="3787255"/>
            <a:ext cx="2876721" cy="19178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Notas Alumnos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66</a:t>
            </a:fld>
            <a:endParaRPr lang="es-ES_tradnl"/>
          </a:p>
        </p:txBody>
      </p:sp>
      <p:graphicFrame>
        <p:nvGraphicFramePr>
          <p:cNvPr id="8" name="Diagrama 7"/>
          <p:cNvGraphicFramePr/>
          <p:nvPr/>
        </p:nvGraphicFramePr>
        <p:xfrm>
          <a:off x="120650" y="944450"/>
          <a:ext cx="6337300" cy="2982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ángulo 5"/>
          <p:cNvSpPr/>
          <p:nvPr/>
        </p:nvSpPr>
        <p:spPr>
          <a:xfrm>
            <a:off x="260350" y="3284488"/>
            <a:ext cx="77597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cargarAlumnosNotas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alumnos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alumNum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notas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notasNum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fila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columna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fila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alumNum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"Nombre: 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alumnos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>
                <a:solidFill>
                  <a:srgbClr val="000000"/>
                </a:solidFill>
              </a:rPr>
              <a:t>fila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columna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notasNum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  </a:t>
            </a:r>
            <a:r>
              <a:rPr lang="es-ES_tradnl" b="1" dirty="0" smtClean="0">
                <a:solidFill>
                  <a:srgbClr val="000080"/>
                </a:solidFill>
              </a:rPr>
              <a:t>Escribir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"Nota "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columna 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FF0000"/>
                </a:solidFill>
              </a:rPr>
              <a:t>":"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  </a:t>
            </a:r>
            <a:r>
              <a:rPr lang="es-ES_tradnl" b="1" dirty="0" smtClean="0">
                <a:solidFill>
                  <a:srgbClr val="000080"/>
                </a:solidFill>
              </a:rPr>
              <a:t>Leer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notas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>
                <a:solidFill>
                  <a:srgbClr val="000000"/>
                </a:solidFill>
              </a:rPr>
              <a:t>fila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columna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7259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Notas Alumnos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67</a:t>
            </a:fld>
            <a:endParaRPr lang="es-ES_tradnl"/>
          </a:p>
        </p:txBody>
      </p:sp>
      <p:graphicFrame>
        <p:nvGraphicFramePr>
          <p:cNvPr id="8" name="Diagrama 7"/>
          <p:cNvGraphicFramePr/>
          <p:nvPr/>
        </p:nvGraphicFramePr>
        <p:xfrm>
          <a:off x="120650" y="944450"/>
          <a:ext cx="6337300" cy="2982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ángulo 5"/>
          <p:cNvSpPr/>
          <p:nvPr/>
        </p:nvSpPr>
        <p:spPr>
          <a:xfrm>
            <a:off x="228600" y="3159104"/>
            <a:ext cx="81089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indAlum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buscar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alumBuscado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alumnos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alumNum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indAlum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 smtClean="0">
                <a:solidFill>
                  <a:srgbClr val="000000"/>
                </a:solidFill>
              </a:rPr>
              <a:t>  </a:t>
            </a:r>
            <a:r>
              <a:rPr lang="es-ES_tradnl" dirty="0" err="1" smtClean="0">
                <a:solidFill>
                  <a:srgbClr val="000000"/>
                </a:solidFill>
              </a:rPr>
              <a:t>indAlum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=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-</a:t>
            </a:r>
            <a:r>
              <a:rPr lang="es-ES_tradnl" dirty="0" smtClean="0">
                <a:solidFill>
                  <a:srgbClr val="8E6B23"/>
                </a:solidFill>
              </a:rPr>
              <a:t>1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smtClean="0">
                <a:solidFill>
                  <a:srgbClr val="000000"/>
                </a:solidFill>
              </a:rPr>
              <a:t> 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indice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Como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Entero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 smtClean="0">
                <a:solidFill>
                  <a:srgbClr val="000000"/>
                </a:solidFill>
              </a:rPr>
              <a:t>  </a:t>
            </a:r>
            <a:r>
              <a:rPr lang="es-ES_tradnl" dirty="0" err="1" smtClean="0">
                <a:solidFill>
                  <a:srgbClr val="000000"/>
                </a:solidFill>
              </a:rPr>
              <a:t>indice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Mientras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&lt;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alumNum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Hacer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alumnos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alumBuscado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  </a:t>
            </a:r>
            <a:r>
              <a:rPr lang="es-ES_tradnl" dirty="0" err="1" smtClean="0">
                <a:solidFill>
                  <a:srgbClr val="000000"/>
                </a:solidFill>
              </a:rPr>
              <a:t>indAlum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</a:t>
            </a:r>
            <a:r>
              <a:rPr lang="es-ES_tradnl" dirty="0" err="1" smtClean="0">
                <a:solidFill>
                  <a:srgbClr val="000000"/>
                </a:solidFill>
              </a:rPr>
              <a:t>indice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  </a:t>
            </a:r>
            <a:r>
              <a:rPr lang="es-ES_tradnl" b="1" dirty="0" err="1" smtClean="0">
                <a:solidFill>
                  <a:srgbClr val="000080"/>
                </a:solidFill>
              </a:rPr>
              <a:t>FinMientras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279" y="3550283"/>
            <a:ext cx="2876721" cy="1917814"/>
          </a:xfrm>
          <a:prstGeom prst="rect">
            <a:avLst/>
          </a:prstGeom>
        </p:spPr>
      </p:pic>
      <p:sp>
        <p:nvSpPr>
          <p:cNvPr id="11" name="Rectángulo redondeado 10"/>
          <p:cNvSpPr/>
          <p:nvPr/>
        </p:nvSpPr>
        <p:spPr>
          <a:xfrm>
            <a:off x="317500" y="4601890"/>
            <a:ext cx="4330700" cy="1621110"/>
          </a:xfrm>
          <a:prstGeom prst="roundRect">
            <a:avLst>
              <a:gd name="adj" fmla="val 6874"/>
            </a:avLst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CuadroTexto 11"/>
          <p:cNvSpPr txBox="1"/>
          <p:nvPr/>
        </p:nvSpPr>
        <p:spPr>
          <a:xfrm>
            <a:off x="4737100" y="5474930"/>
            <a:ext cx="447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Puede encontrarse </a:t>
            </a:r>
            <a:r>
              <a:rPr lang="es-ES" sz="2400" b="1" smtClean="0">
                <a:latin typeface="Arial" charset="0"/>
                <a:ea typeface="Arial" charset="0"/>
                <a:cs typeface="Arial" charset="0"/>
              </a:rPr>
              <a:t>el alumno pero sigue la iteración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54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Notas Alumnos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68</a:t>
            </a:fld>
            <a:endParaRPr lang="es-ES_tradnl"/>
          </a:p>
        </p:txBody>
      </p:sp>
      <p:graphicFrame>
        <p:nvGraphicFramePr>
          <p:cNvPr id="8" name="Diagrama 7"/>
          <p:cNvGraphicFramePr/>
          <p:nvPr/>
        </p:nvGraphicFramePr>
        <p:xfrm>
          <a:off x="120650" y="944450"/>
          <a:ext cx="6337300" cy="2982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ángulo 5"/>
          <p:cNvSpPr/>
          <p:nvPr/>
        </p:nvSpPr>
        <p:spPr>
          <a:xfrm>
            <a:off x="228600" y="3159104"/>
            <a:ext cx="81089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indAlum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buscar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 err="1">
                <a:solidFill>
                  <a:srgbClr val="000000"/>
                </a:solidFill>
              </a:rPr>
              <a:t>alumBuscado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alumnos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alumNum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indAlum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indAlum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indice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Mientras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&lt;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alumNum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Y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indAlum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smtClean="0">
                <a:solidFill>
                  <a:srgbClr val="000080"/>
                </a:solidFill>
              </a:rPr>
              <a:t>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alumnos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alumBuscado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Entonces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  </a:t>
            </a:r>
            <a:r>
              <a:rPr lang="es-ES_tradnl" dirty="0" err="1" smtClean="0">
                <a:solidFill>
                  <a:srgbClr val="000000"/>
                </a:solidFill>
              </a:rPr>
              <a:t>indAlum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  </a:t>
            </a:r>
            <a:r>
              <a:rPr lang="es-ES_tradnl" b="1" dirty="0" err="1" smtClean="0">
                <a:solidFill>
                  <a:srgbClr val="000080"/>
                </a:solidFill>
              </a:rPr>
              <a:t>FinSi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</a:t>
            </a:r>
            <a:r>
              <a:rPr lang="es-ES_tradnl" dirty="0" err="1" smtClean="0">
                <a:solidFill>
                  <a:srgbClr val="000000"/>
                </a:solidFill>
              </a:rPr>
              <a:t>indice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indice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smtClean="0">
                <a:solidFill>
                  <a:srgbClr val="000080"/>
                </a:solidFill>
              </a:rPr>
              <a:t>  </a:t>
            </a:r>
            <a:r>
              <a:rPr lang="es-ES_tradnl" b="1" dirty="0" err="1" smtClean="0">
                <a:solidFill>
                  <a:srgbClr val="000080"/>
                </a:solidFill>
              </a:rPr>
              <a:t>FinMientras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6267247" y="3787255"/>
            <a:ext cx="2876721" cy="19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9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endParaRPr lang="es-ES_tradnl" sz="31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Existen problemas que requieren mas que un arreglo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</a:t>
            </a:fld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8" y="3756834"/>
            <a:ext cx="1857698" cy="1857698"/>
          </a:xfrm>
          <a:prstGeom prst="rect">
            <a:avLst/>
          </a:prstGeom>
        </p:spPr>
      </p:pic>
      <p:pic>
        <p:nvPicPr>
          <p:cNvPr id="7" name="Imagen 6"/>
          <p:cNvPicPr/>
          <p:nvPr/>
        </p:nvPicPr>
        <p:blipFill>
          <a:blip r:embed="rId4"/>
          <a:stretch/>
        </p:blipFill>
        <p:spPr>
          <a:xfrm>
            <a:off x="6529286" y="3772994"/>
            <a:ext cx="2104609" cy="1825377"/>
          </a:xfrm>
          <a:prstGeom prst="rect">
            <a:avLst/>
          </a:prstGeom>
          <a:ln>
            <a:noFill/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238" y="3568920"/>
            <a:ext cx="2233523" cy="223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8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Matrices 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/>
              <a:t> Ejercicio: Notas Alumnos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69</a:t>
            </a:fld>
            <a:endParaRPr lang="es-ES_tradnl"/>
          </a:p>
        </p:txBody>
      </p:sp>
      <p:graphicFrame>
        <p:nvGraphicFramePr>
          <p:cNvPr id="8" name="Diagrama 7"/>
          <p:cNvGraphicFramePr/>
          <p:nvPr/>
        </p:nvGraphicFramePr>
        <p:xfrm>
          <a:off x="120650" y="944450"/>
          <a:ext cx="6337300" cy="2982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ángulo 5"/>
          <p:cNvSpPr/>
          <p:nvPr/>
        </p:nvSpPr>
        <p:spPr>
          <a:xfrm>
            <a:off x="476250" y="3476369"/>
            <a:ext cx="7188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rgbClr val="000080"/>
                </a:solidFill>
              </a:rPr>
              <a:t>SubAlgoritmo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prom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calcularPromedio</a:t>
            </a:r>
            <a:r>
              <a:rPr lang="es-ES_tradnl" b="1" dirty="0">
                <a:solidFill>
                  <a:srgbClr val="000000"/>
                </a:solidFill>
              </a:rPr>
              <a:t>(</a:t>
            </a:r>
            <a:r>
              <a:rPr lang="es-ES_tradnl" dirty="0">
                <a:solidFill>
                  <a:srgbClr val="000000"/>
                </a:solidFill>
              </a:rPr>
              <a:t>fila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notas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notasNum</a:t>
            </a:r>
            <a:r>
              <a:rPr lang="es-ES_tradnl" b="1" dirty="0">
                <a:solidFill>
                  <a:srgbClr val="000000"/>
                </a:solidFill>
              </a:rPr>
              <a:t>)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prom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Real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Definir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columna </a:t>
            </a:r>
            <a:r>
              <a:rPr lang="es-ES_tradnl" b="1" dirty="0">
                <a:solidFill>
                  <a:srgbClr val="000080"/>
                </a:solidFill>
              </a:rPr>
              <a:t>Como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Entero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prom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80"/>
                </a:solidFill>
              </a:rPr>
              <a:t>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000000"/>
                </a:solidFill>
              </a:rPr>
              <a:t>columna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0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Hasta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notasNum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-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Con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Paso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>
                <a:solidFill>
                  <a:srgbClr val="8E6B23"/>
                </a:solidFill>
              </a:rPr>
              <a:t>1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80"/>
                </a:solidFill>
              </a:rPr>
              <a:t>Hacer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  </a:t>
            </a:r>
            <a:r>
              <a:rPr lang="es-ES_tradnl" dirty="0" err="1" smtClean="0">
                <a:solidFill>
                  <a:srgbClr val="000000"/>
                </a:solidFill>
              </a:rPr>
              <a:t>prom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prom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+</a:t>
            </a:r>
            <a:r>
              <a:rPr lang="es-ES_tradnl" dirty="0">
                <a:solidFill>
                  <a:srgbClr val="000000"/>
                </a:solidFill>
              </a:rPr>
              <a:t> notas</a:t>
            </a:r>
            <a:r>
              <a:rPr lang="es-ES_tradnl" b="1" dirty="0">
                <a:solidFill>
                  <a:srgbClr val="000000"/>
                </a:solidFill>
              </a:rPr>
              <a:t>[</a:t>
            </a:r>
            <a:r>
              <a:rPr lang="es-ES_tradnl" dirty="0">
                <a:solidFill>
                  <a:srgbClr val="000000"/>
                </a:solidFill>
              </a:rPr>
              <a:t>fila</a:t>
            </a:r>
            <a:r>
              <a:rPr lang="es-ES_tradnl" b="1" dirty="0">
                <a:solidFill>
                  <a:srgbClr val="000000"/>
                </a:solidFill>
              </a:rPr>
              <a:t>,</a:t>
            </a:r>
            <a:r>
              <a:rPr lang="es-ES_tradnl" dirty="0">
                <a:solidFill>
                  <a:srgbClr val="000000"/>
                </a:solidFill>
              </a:rPr>
              <a:t> columna</a:t>
            </a:r>
            <a:r>
              <a:rPr lang="es-ES_tradnl" b="1" dirty="0">
                <a:solidFill>
                  <a:srgbClr val="000000"/>
                </a:solidFill>
              </a:rPr>
              <a:t>]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>
                <a:solidFill>
                  <a:srgbClr val="000000"/>
                </a:solidFill>
              </a:rPr>
              <a:t> </a:t>
            </a:r>
            <a:r>
              <a:rPr lang="es-ES_tradnl" b="1" dirty="0" smtClean="0">
                <a:solidFill>
                  <a:srgbClr val="000000"/>
                </a:solidFill>
              </a:rPr>
              <a:t> </a:t>
            </a:r>
            <a:r>
              <a:rPr lang="es-ES_tradnl" b="1" dirty="0" err="1" smtClean="0">
                <a:solidFill>
                  <a:srgbClr val="000080"/>
                </a:solidFill>
              </a:rPr>
              <a:t>FinPara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 smtClean="0">
                <a:solidFill>
                  <a:srgbClr val="000000"/>
                </a:solidFill>
              </a:rPr>
              <a:t>prom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=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prom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b="1" dirty="0">
                <a:solidFill>
                  <a:srgbClr val="000000"/>
                </a:solidFill>
              </a:rPr>
              <a:t>/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notasNum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endParaRPr lang="es-ES_tradnl" dirty="0" smtClean="0">
              <a:solidFill>
                <a:srgbClr val="000000"/>
              </a:solidFill>
            </a:endParaRPr>
          </a:p>
          <a:p>
            <a:r>
              <a:rPr lang="es-ES_tradnl" b="1" dirty="0" err="1" smtClean="0">
                <a:solidFill>
                  <a:srgbClr val="000080"/>
                </a:solidFill>
              </a:rPr>
              <a:t>FinSubAlgoritmo</a:t>
            </a:r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6267247" y="3787255"/>
            <a:ext cx="2876721" cy="19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2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930" y="4073428"/>
            <a:ext cx="3857276" cy="247759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r>
              <a:rPr lang="es-ES_tradnl" dirty="0" smtClean="0"/>
              <a:t/>
            </a:r>
            <a:br>
              <a:rPr lang="es-ES_tradnl" dirty="0" smtClean="0"/>
            </a:br>
            <a:endParaRPr lang="es-ES_tradnl" sz="31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Permiten representar más de 1 dimensión </a:t>
            </a:r>
            <a:r>
              <a:rPr lang="es-ES_tradnl" sz="2400" dirty="0" smtClean="0"/>
              <a:t>(a diferencia de los </a:t>
            </a:r>
            <a:r>
              <a:rPr lang="es-ES_tradnl" sz="2400" dirty="0"/>
              <a:t>arreglos</a:t>
            </a:r>
            <a:r>
              <a:rPr lang="es-ES_tradnl" sz="2400" dirty="0" smtClean="0"/>
              <a:t>)</a:t>
            </a:r>
          </a:p>
          <a:p>
            <a:r>
              <a:rPr lang="es-ES_tradnl" sz="2400" dirty="0"/>
              <a:t>Si tienen 2 dimensiones, son como tablas (n filas y m columnas)</a:t>
            </a:r>
          </a:p>
          <a:p>
            <a:r>
              <a:rPr lang="es-ES_tradnl" sz="2400" dirty="0"/>
              <a:t>Si tienen 3 dimensiones, son como espacios con ancho, alto y profundidad (</a:t>
            </a:r>
            <a:r>
              <a:rPr lang="es-ES_tradnl" sz="2400" i="1" dirty="0"/>
              <a:t>X, Y, Z)</a:t>
            </a:r>
            <a:endParaRPr lang="es-ES_tradnl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7</a:t>
            </a:fld>
            <a:endParaRPr lang="es-ES_tradnl"/>
          </a:p>
        </p:txBody>
      </p:sp>
      <p:sp>
        <p:nvSpPr>
          <p:cNvPr id="10" name="Rectángulo 9"/>
          <p:cNvSpPr/>
          <p:nvPr/>
        </p:nvSpPr>
        <p:spPr>
          <a:xfrm>
            <a:off x="-212975" y="5045153"/>
            <a:ext cx="49856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Se definen con la instrucción </a:t>
            </a:r>
            <a:r>
              <a:rPr lang="es-ES_tradnl" sz="2400" b="1" dirty="0" err="1" smtClean="0">
                <a:latin typeface="Arial" charset="0"/>
                <a:ea typeface="Arial" charset="0"/>
                <a:cs typeface="Arial" charset="0"/>
              </a:rPr>
              <a:t>Dimension</a:t>
            </a:r>
            <a:r>
              <a:rPr lang="es-ES_tradnl" sz="24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2400" dirty="0" err="1" smtClean="0">
                <a:latin typeface="Arial" charset="0"/>
                <a:ea typeface="Arial" charset="0"/>
                <a:cs typeface="Arial" charset="0"/>
              </a:rPr>
              <a:t>nombreVar</a:t>
            </a:r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[n, m]</a:t>
            </a:r>
          </a:p>
        </p:txBody>
      </p:sp>
      <p:sp>
        <p:nvSpPr>
          <p:cNvPr id="11" name="Rectángulo redondeado 10"/>
          <p:cNvSpPr/>
          <p:nvPr/>
        </p:nvSpPr>
        <p:spPr>
          <a:xfrm>
            <a:off x="3542255" y="5517998"/>
            <a:ext cx="253751" cy="347010"/>
          </a:xfrm>
          <a:prstGeom prst="roundRect">
            <a:avLst/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redondeado 11"/>
          <p:cNvSpPr/>
          <p:nvPr/>
        </p:nvSpPr>
        <p:spPr>
          <a:xfrm>
            <a:off x="3868889" y="5517997"/>
            <a:ext cx="276966" cy="346207"/>
          </a:xfrm>
          <a:prstGeom prst="round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CuadroTexto 12"/>
          <p:cNvSpPr txBox="1"/>
          <p:nvPr/>
        </p:nvSpPr>
        <p:spPr>
          <a:xfrm>
            <a:off x="2912687" y="583089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número </a:t>
            </a:r>
          </a:p>
          <a:p>
            <a:pPr algn="ctr"/>
            <a:r>
              <a:rPr lang="es-ES_tradnl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de filas</a:t>
            </a:r>
            <a:endParaRPr lang="es-ES_tradnl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749748" y="5833949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número de </a:t>
            </a:r>
          </a:p>
          <a:p>
            <a:pPr algn="ctr"/>
            <a:r>
              <a:rPr lang="es-ES_tradnl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columnas</a:t>
            </a:r>
            <a:endParaRPr lang="es-ES_tradnl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421161" y="4132697"/>
            <a:ext cx="12089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400" b="1" dirty="0" smtClean="0">
                <a:solidFill>
                  <a:srgbClr val="DA8917"/>
                </a:solidFill>
                <a:latin typeface="Arial" charset="0"/>
                <a:ea typeface="Arial" charset="0"/>
                <a:cs typeface="Arial" charset="0"/>
              </a:rPr>
              <a:t>n Columnas</a:t>
            </a:r>
            <a:endParaRPr lang="es-ES_tradnl" sz="1400" b="1" dirty="0">
              <a:solidFill>
                <a:srgbClr val="DA8917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 rot="16200000">
            <a:off x="8528905" y="5364108"/>
            <a:ext cx="80182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400" b="1" dirty="0" smtClean="0">
                <a:solidFill>
                  <a:srgbClr val="DA8917"/>
                </a:solidFill>
                <a:latin typeface="Arial" charset="0"/>
                <a:ea typeface="Arial" charset="0"/>
                <a:cs typeface="Arial" charset="0"/>
              </a:rPr>
              <a:t>m Filas</a:t>
            </a:r>
            <a:endParaRPr lang="es-ES_tradnl" sz="1400" b="1" dirty="0">
              <a:solidFill>
                <a:srgbClr val="DA8917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44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Matrices</a:t>
            </a:r>
            <a:br>
              <a:rPr lang="es-ES_tradnl" sz="4400" b="1" dirty="0" smtClean="0"/>
            </a:br>
            <a:r>
              <a:rPr lang="es-ES_tradnl" sz="2800" i="1" dirty="0" err="1" smtClean="0"/>
              <a:t>Creaci</a:t>
            </a:r>
            <a:r>
              <a:rPr lang="es-ES" sz="2800" i="1" dirty="0" err="1" smtClean="0"/>
              <a:t>ón</a:t>
            </a:r>
            <a:r>
              <a:rPr lang="es-ES" sz="2800" i="1" dirty="0" smtClean="0"/>
              <a:t> de una Matriz</a:t>
            </a:r>
            <a:endParaRPr lang="es-ES_tradnl" sz="28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sz="2600" dirty="0" smtClean="0"/>
              <a:t>Para </a:t>
            </a:r>
            <a:r>
              <a:rPr lang="es-ES_tradnl" sz="2600" dirty="0"/>
              <a:t>crear una matriz en </a:t>
            </a:r>
            <a:r>
              <a:rPr lang="es-ES_tradnl" sz="2600" dirty="0" err="1"/>
              <a:t>PSeInt</a:t>
            </a:r>
            <a:r>
              <a:rPr lang="es-ES_tradnl" sz="2600" dirty="0"/>
              <a:t> se utiliza la palabra clave </a:t>
            </a:r>
            <a:r>
              <a:rPr lang="es-ES_tradnl" sz="2600" dirty="0" err="1"/>
              <a:t>Dimension</a:t>
            </a:r>
            <a:r>
              <a:rPr lang="es-ES_tradnl" sz="2600" dirty="0"/>
              <a:t>, seguido del nombre que la identifica y el número de filas y columnas</a:t>
            </a:r>
          </a:p>
          <a:p>
            <a:r>
              <a:rPr lang="es-ES_tradnl" sz="2600" i="1" dirty="0" err="1"/>
              <a:t>Sintáxis</a:t>
            </a:r>
            <a:r>
              <a:rPr lang="es-ES_tradnl" sz="2600" dirty="0"/>
              <a:t>:</a:t>
            </a:r>
          </a:p>
          <a:p>
            <a:pPr marL="0" indent="0">
              <a:buNone/>
            </a:pPr>
            <a:r>
              <a:rPr lang="es-AR" sz="2600" b="1" dirty="0">
                <a:solidFill>
                  <a:srgbClr val="000080"/>
                </a:solidFill>
              </a:rPr>
              <a:t>Dimension</a:t>
            </a:r>
            <a:r>
              <a:rPr lang="es-AR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s-AR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identificador [</a:t>
            </a:r>
            <a:r>
              <a:rPr lang="es-AR" sz="2600" dirty="0">
                <a:solidFill>
                  <a:srgbClr val="8E6B23"/>
                </a:solidFill>
              </a:rPr>
              <a:t>filas</a:t>
            </a:r>
            <a:r>
              <a:rPr lang="es-AR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2600" dirty="0">
                <a:solidFill>
                  <a:srgbClr val="8E6B23"/>
                </a:solidFill>
              </a:rPr>
              <a:t>columnas</a:t>
            </a:r>
            <a:r>
              <a:rPr lang="es-AR" sz="2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</a:t>
            </a:r>
            <a:endParaRPr lang="es-ES_tradnl" sz="2600" dirty="0" smtClean="0"/>
          </a:p>
          <a:p>
            <a:r>
              <a:rPr lang="es-AR" sz="26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</a:t>
            </a:r>
            <a:r>
              <a:rPr lang="es-AR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0" indent="0">
              <a:buNone/>
            </a:pPr>
            <a:r>
              <a:rPr lang="es-AR" sz="2600" b="1" dirty="0">
                <a:solidFill>
                  <a:srgbClr val="000080"/>
                </a:solidFill>
              </a:rPr>
              <a:t>Dimension</a:t>
            </a:r>
            <a:r>
              <a:rPr lang="es-AR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tabla[</a:t>
            </a:r>
            <a:r>
              <a:rPr lang="es-AR" sz="2600" dirty="0">
                <a:solidFill>
                  <a:srgbClr val="8E6B23"/>
                </a:solidFill>
              </a:rPr>
              <a:t>3</a:t>
            </a:r>
            <a:r>
              <a:rPr lang="es-AR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2600" dirty="0">
                <a:solidFill>
                  <a:srgbClr val="8E6B23"/>
                </a:solidFill>
              </a:rPr>
              <a:t>3</a:t>
            </a:r>
            <a:r>
              <a:rPr lang="es-AR" sz="2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</a:t>
            </a:r>
            <a:endParaRPr lang="es-ES_tradnl" sz="2600" dirty="0" smtClean="0"/>
          </a:p>
          <a:p>
            <a:pPr>
              <a:lnSpc>
                <a:spcPct val="100000"/>
              </a:lnSpc>
            </a:pPr>
            <a:r>
              <a:rPr lang="es-AR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 accede igual que un arreglo, </a:t>
            </a:r>
            <a:endParaRPr lang="es-AR" sz="2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lang="es-AR" sz="2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pero </a:t>
            </a:r>
            <a:r>
              <a:rPr lang="es-AR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usando 2 indices en vez de 1</a:t>
            </a:r>
            <a:endParaRPr lang="es-AR" sz="2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s-ES_tradnl" sz="2600" dirty="0" smtClean="0"/>
              <a:t>Sint</a:t>
            </a:r>
            <a:r>
              <a:rPr lang="es-ES" sz="2600" dirty="0" smtClean="0"/>
              <a:t>á</a:t>
            </a:r>
            <a:r>
              <a:rPr lang="es-ES_tradnl" sz="2600" dirty="0" smtClean="0"/>
              <a:t>xis:</a:t>
            </a:r>
          </a:p>
          <a:p>
            <a:pPr marL="0" indent="0">
              <a:buNone/>
            </a:pPr>
            <a:r>
              <a:rPr lang="es-AR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tabla[</a:t>
            </a:r>
            <a:r>
              <a:rPr lang="es-AR" sz="2600" dirty="0">
                <a:solidFill>
                  <a:srgbClr val="8E6B23"/>
                </a:solidFill>
              </a:rPr>
              <a:t>fila</a:t>
            </a:r>
            <a:r>
              <a:rPr lang="es-AR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lang="es-AR" sz="2600" dirty="0">
                <a:solidFill>
                  <a:srgbClr val="8E6B23"/>
                </a:solidFill>
              </a:rPr>
              <a:t>columna</a:t>
            </a:r>
            <a:r>
              <a:rPr lang="es-AR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</a:t>
            </a:r>
            <a:r>
              <a:rPr lang="es-ES_tradnl" dirty="0" smtClean="0"/>
              <a:t> </a:t>
            </a:r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</a:t>
            </a:fld>
            <a:endParaRPr lang="es-ES_tradnl"/>
          </a:p>
        </p:txBody>
      </p:sp>
      <p:pic>
        <p:nvPicPr>
          <p:cNvPr id="16" name="Imagen 15"/>
          <p:cNvPicPr/>
          <p:nvPr/>
        </p:nvPicPr>
        <p:blipFill>
          <a:blip r:embed="rId2"/>
          <a:stretch/>
        </p:blipFill>
        <p:spPr>
          <a:xfrm>
            <a:off x="6916187" y="4456458"/>
            <a:ext cx="2159640" cy="2054880"/>
          </a:xfrm>
          <a:prstGeom prst="rect">
            <a:avLst/>
          </a:prstGeom>
          <a:ln>
            <a:noFill/>
          </a:ln>
        </p:spPr>
      </p:pic>
      <p:sp>
        <p:nvSpPr>
          <p:cNvPr id="17" name="CuadroTexto 16"/>
          <p:cNvSpPr txBox="1"/>
          <p:nvPr/>
        </p:nvSpPr>
        <p:spPr>
          <a:xfrm>
            <a:off x="7123659" y="40484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0</a:t>
            </a:r>
            <a:endParaRPr lang="es-ES_tradnl" dirty="0"/>
          </a:p>
        </p:txBody>
      </p:sp>
      <p:sp>
        <p:nvSpPr>
          <p:cNvPr id="18" name="CuadroTexto 17"/>
          <p:cNvSpPr txBox="1"/>
          <p:nvPr/>
        </p:nvSpPr>
        <p:spPr>
          <a:xfrm>
            <a:off x="7839554" y="4039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1</a:t>
            </a:r>
            <a:endParaRPr lang="es-ES_tradnl" dirty="0"/>
          </a:p>
        </p:txBody>
      </p:sp>
      <p:sp>
        <p:nvSpPr>
          <p:cNvPr id="19" name="CuadroTexto 18"/>
          <p:cNvSpPr txBox="1"/>
          <p:nvPr/>
        </p:nvSpPr>
        <p:spPr>
          <a:xfrm>
            <a:off x="8555449" y="4039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2</a:t>
            </a:r>
            <a:endParaRPr lang="es-ES_tradnl" dirty="0"/>
          </a:p>
        </p:txBody>
      </p:sp>
      <p:sp>
        <p:nvSpPr>
          <p:cNvPr id="20" name="CuadroTexto 19"/>
          <p:cNvSpPr txBox="1"/>
          <p:nvPr/>
        </p:nvSpPr>
        <p:spPr>
          <a:xfrm>
            <a:off x="6525522" y="46179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0</a:t>
            </a:r>
            <a:endParaRPr lang="es-ES_tradnl" dirty="0"/>
          </a:p>
        </p:txBody>
      </p:sp>
      <p:sp>
        <p:nvSpPr>
          <p:cNvPr id="21" name="CuadroTexto 20"/>
          <p:cNvSpPr txBox="1"/>
          <p:nvPr/>
        </p:nvSpPr>
        <p:spPr>
          <a:xfrm>
            <a:off x="6525522" y="52992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1</a:t>
            </a:r>
            <a:endParaRPr lang="es-ES_tradnl" dirty="0"/>
          </a:p>
        </p:txBody>
      </p:sp>
      <p:sp>
        <p:nvSpPr>
          <p:cNvPr id="22" name="CuadroTexto 21"/>
          <p:cNvSpPr txBox="1"/>
          <p:nvPr/>
        </p:nvSpPr>
        <p:spPr>
          <a:xfrm>
            <a:off x="6525522" y="595087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2</a:t>
            </a:r>
            <a:endParaRPr lang="es-ES_tradnl" dirty="0"/>
          </a:p>
        </p:txBody>
      </p:sp>
      <p:sp>
        <p:nvSpPr>
          <p:cNvPr id="23" name="CuadroTexto 22"/>
          <p:cNvSpPr txBox="1"/>
          <p:nvPr/>
        </p:nvSpPr>
        <p:spPr>
          <a:xfrm>
            <a:off x="7409949" y="365537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mtClean="0"/>
              <a:t>columnas</a:t>
            </a:r>
            <a:endParaRPr lang="es-ES_tradnl"/>
          </a:p>
        </p:txBody>
      </p:sp>
      <p:sp>
        <p:nvSpPr>
          <p:cNvPr id="24" name="CuadroTexto 23"/>
          <p:cNvSpPr txBox="1"/>
          <p:nvPr/>
        </p:nvSpPr>
        <p:spPr>
          <a:xfrm rot="16200000">
            <a:off x="5965580" y="52992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filas</a:t>
            </a:r>
            <a:endParaRPr lang="es-ES_tradnl" dirty="0"/>
          </a:p>
        </p:txBody>
      </p:sp>
      <p:sp>
        <p:nvSpPr>
          <p:cNvPr id="25" name="CuadroTexto 24"/>
          <p:cNvSpPr txBox="1"/>
          <p:nvPr/>
        </p:nvSpPr>
        <p:spPr>
          <a:xfrm>
            <a:off x="7048180" y="2780648"/>
            <a:ext cx="113364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s-ES_tradnl" dirty="0" smtClean="0"/>
              <a:t>tabla[1,2]</a:t>
            </a:r>
            <a:endParaRPr lang="es-ES_tradn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4587259" y="5861519"/>
            <a:ext cx="1133644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s-ES_tradnl" dirty="0" smtClean="0"/>
              <a:t>tabla[2,0]</a:t>
            </a:r>
            <a:endParaRPr lang="es-ES_tradn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155968" y="3863771"/>
            <a:ext cx="113364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s-ES_tradnl" dirty="0" smtClean="0"/>
              <a:t>tabla[2,2]</a:t>
            </a:r>
            <a:endParaRPr lang="es-ES_tradnl" dirty="0"/>
          </a:p>
        </p:txBody>
      </p:sp>
      <p:cxnSp>
        <p:nvCxnSpPr>
          <p:cNvPr id="28" name="Conector curvado 27"/>
          <p:cNvCxnSpPr>
            <a:stCxn id="30" idx="3"/>
          </p:cNvCxnSpPr>
          <p:nvPr/>
        </p:nvCxnSpPr>
        <p:spPr>
          <a:xfrm>
            <a:off x="8181824" y="2965314"/>
            <a:ext cx="511820" cy="2465167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curvado 28"/>
          <p:cNvCxnSpPr/>
          <p:nvPr/>
        </p:nvCxnSpPr>
        <p:spPr>
          <a:xfrm rot="5400000" flipH="1" flipV="1">
            <a:off x="6263096" y="5083999"/>
            <a:ext cx="37837" cy="2255868"/>
          </a:xfrm>
          <a:prstGeom prst="curvedConnector4">
            <a:avLst>
              <a:gd name="adj1" fmla="val -604171"/>
              <a:gd name="adj2" fmla="val 62563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curvado 29"/>
          <p:cNvCxnSpPr/>
          <p:nvPr/>
        </p:nvCxnSpPr>
        <p:spPr>
          <a:xfrm>
            <a:off x="6289612" y="4048437"/>
            <a:ext cx="2422290" cy="2097119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0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3759</TotalTime>
  <Words>4709</Words>
  <Application>Microsoft Macintosh PowerPoint</Application>
  <PresentationFormat>Presentación en pantalla (4:3)</PresentationFormat>
  <Paragraphs>1199</Paragraphs>
  <Slides>70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70</vt:i4>
      </vt:variant>
    </vt:vector>
  </HeadingPairs>
  <TitlesOfParts>
    <vt:vector size="74" baseType="lpstr">
      <vt:lpstr>Calibri</vt:lpstr>
      <vt:lpstr>DejaVu Sans</vt:lpstr>
      <vt:lpstr>Arial</vt:lpstr>
      <vt:lpstr>Tema de Office</vt:lpstr>
      <vt:lpstr>Técnicas de Programación</vt:lpstr>
      <vt:lpstr>Estructuras de Datos Arreglos, Métodos y Pasaje de Parámetros</vt:lpstr>
      <vt:lpstr>Estructuras de Datos y Métodos Definición con Estructuras como Parámetros</vt:lpstr>
      <vt:lpstr>Estructuras de Datos y Métodos Retornos de Arreglos/Matrices</vt:lpstr>
      <vt:lpstr>Estructuras de Datos Pasos para Migrar a Métodos</vt:lpstr>
      <vt:lpstr>Técnicas de Programación</vt:lpstr>
      <vt:lpstr>Matrices </vt:lpstr>
      <vt:lpstr>Matrices </vt:lpstr>
      <vt:lpstr>Matrices Creación de una Matriz</vt:lpstr>
      <vt:lpstr>Matrices Ejercicio: Matriz de 2x2</vt:lpstr>
      <vt:lpstr>Matrices Ejercicio: Matriz de 2x2</vt:lpstr>
      <vt:lpstr>Matrices Ejercicio: Matriz de 2x2</vt:lpstr>
      <vt:lpstr>Matrices Ejercicio: Matriz de 2x2</vt:lpstr>
      <vt:lpstr>Matrices Ejercicio: Matriz de NxM</vt:lpstr>
      <vt:lpstr>Matrices Ejercicio: Matriz de NxM</vt:lpstr>
      <vt:lpstr>Matrices Ejercicio: Matriz de NxM</vt:lpstr>
      <vt:lpstr>Matrices Ejercicio: Matriz de NxM</vt:lpstr>
      <vt:lpstr>Matrices Ejercicio: Matriz de NxM</vt:lpstr>
      <vt:lpstr>Matrices Ejercicio: Suma de Columna</vt:lpstr>
      <vt:lpstr>Matrices Ejercicio: Suma de Columna</vt:lpstr>
      <vt:lpstr>Matrices Ejercicio: Suma de Columna</vt:lpstr>
      <vt:lpstr>Matrices Ejercicio: Suma de Columna</vt:lpstr>
      <vt:lpstr>Matrices Ejercicio: Azar de 3x3</vt:lpstr>
      <vt:lpstr>Matrices Ejercicio: Azar de 3x3</vt:lpstr>
      <vt:lpstr>Matrices Ejercicio: Azar de 3x3</vt:lpstr>
      <vt:lpstr>Matrices Ejercicio: Debugging</vt:lpstr>
      <vt:lpstr>Matrices Ejercicio: Debugging</vt:lpstr>
      <vt:lpstr>Matrices Ejercicio: Debugging</vt:lpstr>
      <vt:lpstr>Matrices Ejercicio: Debugging</vt:lpstr>
      <vt:lpstr>Matrices Ejercicio: Debugging</vt:lpstr>
      <vt:lpstr>Matrices Ejercicio: Entendiendo el Código </vt:lpstr>
      <vt:lpstr>Matrices Ejercicio: Entendiendo el Código </vt:lpstr>
      <vt:lpstr>Matrices Ejercicio: Entendiendo el Código </vt:lpstr>
      <vt:lpstr>Técnicas de Programación</vt:lpstr>
      <vt:lpstr>Matrices Ejercicio: Tablas de Multiplicar</vt:lpstr>
      <vt:lpstr>Matrices Ejercicio: Edificio</vt:lpstr>
      <vt:lpstr>Matrices Ejercicio: Notas Alumnos</vt:lpstr>
      <vt:lpstr>Técnicas de Programación</vt:lpstr>
      <vt:lpstr>Matrices   Ejercicio: Tablas de Multiplicar</vt:lpstr>
      <vt:lpstr>Matrices   Ejercicio: Tablas de Multiplicar</vt:lpstr>
      <vt:lpstr>Matrices   Ejercicio: Tablas de Multiplicar</vt:lpstr>
      <vt:lpstr>Matrices   Ejercicio: Tablas de Multiplicar</vt:lpstr>
      <vt:lpstr>Matrices   Ejercicio: Tablas de Multiplicar</vt:lpstr>
      <vt:lpstr>Matrices   Ejercicio: Tablas de Multiplicar</vt:lpstr>
      <vt:lpstr>Matrices   Ejercicio: Tablas de Multiplicar</vt:lpstr>
      <vt:lpstr>Matrices   Ejercicio: Edificio</vt:lpstr>
      <vt:lpstr>Matrices   Ejercicio: Edificio</vt:lpstr>
      <vt:lpstr>Matrices   Ejercicio: Edificio</vt:lpstr>
      <vt:lpstr>Matrices   Ejercicio: Edificio</vt:lpstr>
      <vt:lpstr>Matrices   Ejercicio: Edificio</vt:lpstr>
      <vt:lpstr>Matrices   Ejercicio: Edificio</vt:lpstr>
      <vt:lpstr>Matrices   Ejercicio: Edificio</vt:lpstr>
      <vt:lpstr>Matrices   Ejercicio: Edificio</vt:lpstr>
      <vt:lpstr>Matrices   Ejercicio: Edificio</vt:lpstr>
      <vt:lpstr>Matrices   Ejercicio: Edificio</vt:lpstr>
      <vt:lpstr>Matrices   Ejercicio: Edificio</vt:lpstr>
      <vt:lpstr>Matrices   Ejercicio: Edificio</vt:lpstr>
      <vt:lpstr>Matrices   Ejercicio: Notas Alumnos</vt:lpstr>
      <vt:lpstr>Matrices   Ejercicio: Notas Alumnos</vt:lpstr>
      <vt:lpstr>Matrices   Ejercicio: Notas Alumnos</vt:lpstr>
      <vt:lpstr>Matrices   Ejercicio: Notas Alumnos</vt:lpstr>
      <vt:lpstr>Matrices   Ejercicio: Notas Alumnos</vt:lpstr>
      <vt:lpstr>Matrices   Ejercicio: Notas Alumnos</vt:lpstr>
      <vt:lpstr>Matrices   Ejercicio: Notas Alumnos</vt:lpstr>
      <vt:lpstr>Matrices   Ejercicio: Notas Alumnos</vt:lpstr>
      <vt:lpstr>Matrices   Ejercicio: Notas Alumnos</vt:lpstr>
      <vt:lpstr>Matrices   Ejercicio: Notas Alumnos</vt:lpstr>
      <vt:lpstr>Matrices   Ejercicio: Notas Alumnos</vt:lpstr>
      <vt:lpstr>Matrices   Ejercicio: Notas Alumnos</vt:lpstr>
      <vt:lpstr>Matrices   Ejercicio: Notas Alumnos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Rago</dc:creator>
  <cp:lastModifiedBy>Alejandro Rago</cp:lastModifiedBy>
  <cp:revision>172</cp:revision>
  <dcterms:created xsi:type="dcterms:W3CDTF">2017-06-08T19:02:43Z</dcterms:created>
  <dcterms:modified xsi:type="dcterms:W3CDTF">2017-07-13T18:39:29Z</dcterms:modified>
</cp:coreProperties>
</file>